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8" r:id="rId2"/>
    <p:sldId id="256" r:id="rId3"/>
    <p:sldId id="257" r:id="rId4"/>
    <p:sldId id="258" r:id="rId5"/>
    <p:sldId id="263" r:id="rId6"/>
    <p:sldId id="259" r:id="rId7"/>
    <p:sldId id="260" r:id="rId8"/>
    <p:sldId id="261" r:id="rId9"/>
    <p:sldId id="262"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346" autoAdjust="0"/>
  </p:normalViewPr>
  <p:slideViewPr>
    <p:cSldViewPr>
      <p:cViewPr>
        <p:scale>
          <a:sx n="70" d="100"/>
          <a:sy n="70" d="100"/>
        </p:scale>
        <p:origin x="-13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Date Placeholder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a:p>
            <a:r>
              <a:rPr lang="en-US" smtClean="0"/>
              <a:t>*</a:t>
            </a:r>
            <a:endParaRPr lang="en-US"/>
          </a:p>
        </p:txBody>
      </p:sp>
      <p:sp>
        <p:nvSpPr>
          <p:cNvPr id="4" name="Slide Image Placeholder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Notes Placeholder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endParaRPr/>
          </a:p>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a:p>
            <a:endParaRPr lang="en-US"/>
          </a:p>
        </p:txBody>
      </p:sp>
      <p:sp>
        <p:nvSpPr>
          <p:cNvPr id="7" name="Slide Number Placeholder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a:p>
          <a:p>
            <a:r>
              <a:rPr lang="en-US" smtClean="0"/>
              <a:t>#</a:t>
            </a:r>
            <a:endParaRPr lang="en-US"/>
          </a:p>
        </p:txBody>
      </p:sp>
    </p:spTree>
    <p:extLst>
      <p:ext uri="{BB962C8B-B14F-4D97-AF65-F5344CB8AC3E}">
        <p14:creationId xmlns:p14="http://schemas.microsoft.com/office/powerpoint/2010/main" val="365194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p:txBody>
          <a:bodyPr/>
          <a:lstStyle/>
          <a:p>
            <a:endParaRPr/>
          </a:p>
        </p:txBody>
      </p:sp>
      <p:sp>
        <p:nvSpPr>
          <p:cNvPr id="3" name="Notes Placeholder 4"/>
          <p:cNvSpPr>
            <a:spLocks noGrp="1" noEditPoints="1"/>
          </p:cNvSpPr>
          <p:nvPr>
            <p:ph type="body" idx="3"/>
          </p:nvPr>
        </p:nvSpPr>
        <p:spPr/>
        <p:txBody>
          <a:bodyPr/>
          <a:lstStyle/>
          <a:p>
            <a:endParaRPr lang="en-US" smtClean="0"/>
          </a:p>
        </p:txBody>
      </p:sp>
      <p:sp>
        <p:nvSpPr>
          <p:cNvPr id="4" name="Slide Number Placeholder 6"/>
          <p:cNvSpPr>
            <a:spLocks noGrp="1" noEditPoints="1"/>
          </p:cNvSpPr>
          <p:nvPr>
            <p:ph type="sldNum" sz="quarter" idx="5"/>
          </p:nvPr>
        </p:nvSpPr>
        <p:spPr/>
        <p:txBody>
          <a:bodyPr/>
          <a:lstStyle/>
          <a:p>
            <a:fld id="{E31281FD-9939-4D4F-AE31-E3F0C5AA700F}"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p:txBody>
          <a:bodyPr/>
          <a:lstStyle/>
          <a:p>
            <a:endParaRPr/>
          </a:p>
        </p:txBody>
      </p:sp>
      <p:sp>
        <p:nvSpPr>
          <p:cNvPr id="3" name="Notes Placeholder 4"/>
          <p:cNvSpPr>
            <a:spLocks noGrp="1" noEditPoints="1"/>
          </p:cNvSpPr>
          <p:nvPr>
            <p:ph type="body" idx="3"/>
          </p:nvPr>
        </p:nvSpPr>
        <p:spPr/>
        <p:txBody>
          <a:bodyPr/>
          <a:lstStyle/>
          <a:p>
            <a:endParaRPr lang="en-US" smtClean="0"/>
          </a:p>
        </p:txBody>
      </p:sp>
      <p:sp>
        <p:nvSpPr>
          <p:cNvPr id="4" name="Slide Number Placeholder 6"/>
          <p:cNvSpPr>
            <a:spLocks noGrp="1" noEditPoints="1"/>
          </p:cNvSpPr>
          <p:nvPr>
            <p:ph type="sldNum" sz="quarter" idx="5"/>
          </p:nvPr>
        </p:nvSpPr>
        <p:spPr/>
        <p:txBody>
          <a:bodyPr/>
          <a:lstStyle/>
          <a:p>
            <a:fld id="{DEF7DAA3-A038-49BB-8D77-D43D7D7C59B6}"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p:txBody>
          <a:bodyPr/>
          <a:lstStyle/>
          <a:p>
            <a:endParaRPr/>
          </a:p>
        </p:txBody>
      </p:sp>
      <p:sp>
        <p:nvSpPr>
          <p:cNvPr id="3" name="Notes Placeholder 4"/>
          <p:cNvSpPr>
            <a:spLocks noGrp="1" noEditPoints="1"/>
          </p:cNvSpPr>
          <p:nvPr>
            <p:ph type="body" idx="3"/>
          </p:nvPr>
        </p:nvSpPr>
        <p:spPr/>
        <p:txBody>
          <a:bodyPr/>
          <a:lstStyle/>
          <a:p>
            <a:endParaRPr lang="en-US" smtClean="0"/>
          </a:p>
        </p:txBody>
      </p:sp>
      <p:sp>
        <p:nvSpPr>
          <p:cNvPr id="4" name="Slide Number Placeholder 6"/>
          <p:cNvSpPr>
            <a:spLocks noGrp="1" noEditPoints="1"/>
          </p:cNvSpPr>
          <p:nvPr>
            <p:ph type="sldNum" sz="quarter" idx="5"/>
          </p:nvPr>
        </p:nvSpPr>
        <p:spPr/>
        <p:txBody>
          <a:bodyPr/>
          <a:lstStyle/>
          <a:p>
            <a:fld id="{A987CDBB-84A5-4656-B23A-87D7BFF470E5}"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p:txBody>
          <a:bodyPr/>
          <a:lstStyle/>
          <a:p>
            <a:endParaRPr/>
          </a:p>
        </p:txBody>
      </p:sp>
      <p:sp>
        <p:nvSpPr>
          <p:cNvPr id="3" name="Notes Placeholder 4"/>
          <p:cNvSpPr>
            <a:spLocks noGrp="1" noEditPoints="1"/>
          </p:cNvSpPr>
          <p:nvPr>
            <p:ph type="body" idx="3"/>
          </p:nvPr>
        </p:nvSpPr>
        <p:spPr/>
        <p:txBody>
          <a:bodyPr/>
          <a:lstStyle/>
          <a:p>
            <a:endParaRPr lang="en-US" smtClean="0"/>
          </a:p>
        </p:txBody>
      </p:sp>
      <p:sp>
        <p:nvSpPr>
          <p:cNvPr id="4" name="Slide Number Placeholder 6"/>
          <p:cNvSpPr>
            <a:spLocks noGrp="1" noEditPoints="1"/>
          </p:cNvSpPr>
          <p:nvPr>
            <p:ph type="sldNum" sz="quarter" idx="5"/>
          </p:nvPr>
        </p:nvSpPr>
        <p:spPr/>
        <p:txBody>
          <a:bodyPr/>
          <a:lstStyle/>
          <a:p>
            <a:fld id="{9717873C-504B-473E-9F79-29153D1138FE}"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p:txBody>
          <a:bodyPr/>
          <a:lstStyle/>
          <a:p>
            <a:endParaRPr/>
          </a:p>
        </p:txBody>
      </p:sp>
      <p:sp>
        <p:nvSpPr>
          <p:cNvPr id="3" name="Notes Placeholder 4"/>
          <p:cNvSpPr>
            <a:spLocks noGrp="1" noEditPoints="1"/>
          </p:cNvSpPr>
          <p:nvPr>
            <p:ph type="body" idx="3"/>
          </p:nvPr>
        </p:nvSpPr>
        <p:spPr/>
        <p:txBody>
          <a:bodyPr/>
          <a:lstStyle/>
          <a:p>
            <a:endParaRPr lang="en-US" smtClean="0"/>
          </a:p>
        </p:txBody>
      </p:sp>
      <p:sp>
        <p:nvSpPr>
          <p:cNvPr id="4" name="Slide Number Placeholder 6"/>
          <p:cNvSpPr>
            <a:spLocks noGrp="1" noEditPoints="1"/>
          </p:cNvSpPr>
          <p:nvPr>
            <p:ph type="sldNum" sz="quarter" idx="5"/>
          </p:nvPr>
        </p:nvSpPr>
        <p:spPr/>
        <p:txBody>
          <a:bodyPr/>
          <a:lstStyle/>
          <a:p>
            <a:fld id="{695B67AD-6458-4793-8077-D16E8A574C89}"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p:txBody>
          <a:bodyPr/>
          <a:lstStyle/>
          <a:p>
            <a:endParaRPr/>
          </a:p>
        </p:txBody>
      </p:sp>
      <p:sp>
        <p:nvSpPr>
          <p:cNvPr id="3" name="Notes Placeholder 4"/>
          <p:cNvSpPr>
            <a:spLocks noGrp="1" noEditPoints="1"/>
          </p:cNvSpPr>
          <p:nvPr>
            <p:ph type="body" idx="3"/>
          </p:nvPr>
        </p:nvSpPr>
        <p:spPr/>
        <p:txBody>
          <a:bodyPr/>
          <a:lstStyle/>
          <a:p>
            <a:endParaRPr lang="en-US" smtClean="0"/>
          </a:p>
        </p:txBody>
      </p:sp>
      <p:sp>
        <p:nvSpPr>
          <p:cNvPr id="4" name="Slide Number Placeholder 6"/>
          <p:cNvSpPr>
            <a:spLocks noGrp="1" noEditPoints="1"/>
          </p:cNvSpPr>
          <p:nvPr>
            <p:ph type="sldNum" sz="quarter" idx="5"/>
          </p:nvPr>
        </p:nvSpPr>
        <p:spPr/>
        <p:txBody>
          <a:bodyPr/>
          <a:lstStyle/>
          <a:p>
            <a:fld id="{02541905-0666-41B2-89B1-931D63EDE08A}"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p:txBody>
          <a:bodyPr/>
          <a:lstStyle/>
          <a:p>
            <a:endParaRPr/>
          </a:p>
        </p:txBody>
      </p:sp>
      <p:sp>
        <p:nvSpPr>
          <p:cNvPr id="3" name="Notes Placeholder 4"/>
          <p:cNvSpPr>
            <a:spLocks noGrp="1" noEditPoints="1"/>
          </p:cNvSpPr>
          <p:nvPr>
            <p:ph type="body" idx="3"/>
          </p:nvPr>
        </p:nvSpPr>
        <p:spPr/>
        <p:txBody>
          <a:bodyPr/>
          <a:lstStyle/>
          <a:p>
            <a:endParaRPr lang="en-US" smtClean="0"/>
          </a:p>
        </p:txBody>
      </p:sp>
      <p:sp>
        <p:nvSpPr>
          <p:cNvPr id="4" name="Slide Number Placeholder 6"/>
          <p:cNvSpPr>
            <a:spLocks noGrp="1" noEditPoints="1"/>
          </p:cNvSpPr>
          <p:nvPr>
            <p:ph type="sldNum" sz="quarter" idx="5"/>
          </p:nvPr>
        </p:nvSpPr>
        <p:spPr/>
        <p:txBody>
          <a:bodyPr/>
          <a:lstStyle/>
          <a:p>
            <a:fld id="{EF62A039-E646-4FDD-8889-B6B3ED84060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p:txBody>
          <a:bodyPr/>
          <a:lstStyle/>
          <a:p>
            <a:endParaRPr/>
          </a:p>
        </p:txBody>
      </p:sp>
      <p:sp>
        <p:nvSpPr>
          <p:cNvPr id="3" name="Notes Placeholder 4"/>
          <p:cNvSpPr>
            <a:spLocks noGrp="1" noEditPoints="1"/>
          </p:cNvSpPr>
          <p:nvPr>
            <p:ph type="body" idx="3"/>
          </p:nvPr>
        </p:nvSpPr>
        <p:spPr/>
        <p:txBody>
          <a:bodyPr/>
          <a:lstStyle/>
          <a:p>
            <a:endParaRPr lang="en-US" smtClean="0"/>
          </a:p>
        </p:txBody>
      </p:sp>
      <p:sp>
        <p:nvSpPr>
          <p:cNvPr id="4" name="Slide Number Placeholder 6"/>
          <p:cNvSpPr>
            <a:spLocks noGrp="1" noEditPoints="1"/>
          </p:cNvSpPr>
          <p:nvPr>
            <p:ph type="sldNum" sz="quarter" idx="5"/>
          </p:nvPr>
        </p:nvSpPr>
        <p:spPr/>
        <p:txBody>
          <a:bodyPr/>
          <a:lstStyle/>
          <a:p>
            <a:fld id="{8DEEBD78-2038-47CD-9F47-601B25634316}"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3"/>
          <p:cNvSpPr>
            <a:spLocks noGrp="1" noRot="1" noChangeAspect="1" noEditPoints="1"/>
          </p:cNvSpPr>
          <p:nvPr>
            <p:ph type="sldImg"/>
          </p:nvPr>
        </p:nvSpPr>
        <p:spPr/>
        <p:txBody>
          <a:bodyPr/>
          <a:lstStyle/>
          <a:p>
            <a:endParaRPr/>
          </a:p>
        </p:txBody>
      </p:sp>
      <p:sp>
        <p:nvSpPr>
          <p:cNvPr id="3" name="Notes Placeholder 4"/>
          <p:cNvSpPr>
            <a:spLocks noGrp="1" noEditPoints="1"/>
          </p:cNvSpPr>
          <p:nvPr>
            <p:ph type="body" idx="3"/>
          </p:nvPr>
        </p:nvSpPr>
        <p:spPr/>
        <p:txBody>
          <a:bodyPr/>
          <a:lstStyle/>
          <a:p>
            <a:endParaRPr lang="en-US" smtClean="0"/>
          </a:p>
        </p:txBody>
      </p:sp>
      <p:sp>
        <p:nvSpPr>
          <p:cNvPr id="4" name="Slide Number Placeholder 6"/>
          <p:cNvSpPr>
            <a:spLocks noGrp="1" noEditPoints="1"/>
          </p:cNvSpPr>
          <p:nvPr>
            <p:ph type="sldNum" sz="quarter" idx="5"/>
          </p:nvPr>
        </p:nvSpPr>
        <p:spPr/>
        <p:txBody>
          <a:bodyPr/>
          <a:lstStyle/>
          <a:p>
            <a:fld id="{A3566C22-801C-4B43-AC34-78102234A940}"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noEditPoints="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ru-RU" smtClean="0"/>
              <a:t>Образец подзаголовка</a:t>
            </a:r>
            <a:endParaRPr lang="en-US" dirty="0"/>
          </a:p>
        </p:txBody>
      </p:sp>
      <p:sp>
        <p:nvSpPr>
          <p:cNvPr id="4" name="Date Placeholder 3"/>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5" name="Footer Placeholder 4"/>
          <p:cNvSpPr>
            <a:spLocks noGrp="1" noEditPoints="1"/>
          </p:cNvSpPr>
          <p:nvPr>
            <p:ph type="ftr" sz="quarter" idx="11"/>
          </p:nvPr>
        </p:nvSpPr>
        <p:spPr/>
        <p:txBody>
          <a:bodyPr/>
          <a:lstStyle/>
          <a:p>
            <a:endParaRPr lang="ru-RU"/>
          </a:p>
        </p:txBody>
      </p:sp>
      <p:sp>
        <p:nvSpPr>
          <p:cNvPr id="6" name="Slide Number Placeholder 5"/>
          <p:cNvSpPr>
            <a:spLocks noGrp="1" noEditPoints="1"/>
          </p:cNvSpPr>
          <p:nvPr>
            <p:ph type="sldNum" sz="quarter" idx="12"/>
          </p:nvPr>
        </p:nvSpPr>
        <p:spPr/>
        <p:txBody>
          <a:bodyPr/>
          <a:lstStyle/>
          <a:p>
            <a:fld id="{7E758516-968B-407C-B91D-D737626AED88}" type="slidenum">
              <a:rPr lang="ru-RU" smtClean="0"/>
              <a:t>‹#›</a:t>
            </a:fld>
            <a:endParaRPr lang="ru-RU"/>
          </a:p>
        </p:txBody>
      </p:sp>
      <p:sp>
        <p:nvSpPr>
          <p:cNvPr id="2" name="Title 1"/>
          <p:cNvSpPr>
            <a:spLocks noGrp="1" noEditPoints="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smtClean="0"/>
              <a:t>Образец заголовка</a:t>
            </a:r>
            <a:endParaRPr lang="en-US"/>
          </a:p>
        </p:txBody>
      </p:sp>
      <p:sp>
        <p:nvSpPr>
          <p:cNvPr id="3" name="Vertical Text Placeholder 2"/>
          <p:cNvSpPr>
            <a:spLocks noGrp="1" noEditPoints="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5" name="Footer Placeholder 4"/>
          <p:cNvSpPr>
            <a:spLocks noGrp="1" noEditPoints="1"/>
          </p:cNvSpPr>
          <p:nvPr>
            <p:ph type="ftr" sz="quarter" idx="11"/>
          </p:nvPr>
        </p:nvSpPr>
        <p:spPr/>
        <p:txBody>
          <a:bodyPr/>
          <a:lstStyle/>
          <a:p>
            <a:endParaRPr lang="ru-RU"/>
          </a:p>
        </p:txBody>
      </p:sp>
      <p:sp>
        <p:nvSpPr>
          <p:cNvPr id="6" name="Slide Number Placeholder 5"/>
          <p:cNvSpPr>
            <a:spLocks noGrp="1" noEditPoints="1"/>
          </p:cNvSpPr>
          <p:nvPr>
            <p:ph type="sldNum" sz="quarter" idx="12"/>
          </p:nvPr>
        </p:nvSpPr>
        <p:spPr/>
        <p:txBody>
          <a:bodyPr/>
          <a:lstStyle/>
          <a:p>
            <a:fld id="{7E758516-968B-407C-B91D-D737626AED8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1153758" y="376517"/>
            <a:ext cx="2057400" cy="5238339"/>
          </a:xfrm>
          <a:effectLst/>
        </p:spPr>
        <p:txBody>
          <a:bodyPr vert="eaVert"/>
          <a:lstStyle>
            <a:lvl1pPr algn="l"/>
          </a:lstStyle>
          <a:p>
            <a:r>
              <a:rPr lang="ru-RU" smtClean="0"/>
              <a:t>Образец заголовка</a:t>
            </a:r>
            <a:endParaRPr lang="en-US"/>
          </a:p>
        </p:txBody>
      </p:sp>
      <p:sp>
        <p:nvSpPr>
          <p:cNvPr id="3" name="Vertical Text Placeholder 2"/>
          <p:cNvSpPr>
            <a:spLocks noGrp="1" noEditPoints="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5" name="Footer Placeholder 4"/>
          <p:cNvSpPr>
            <a:spLocks noGrp="1" noEditPoints="1"/>
          </p:cNvSpPr>
          <p:nvPr>
            <p:ph type="ftr" sz="quarter" idx="11"/>
          </p:nvPr>
        </p:nvSpPr>
        <p:spPr/>
        <p:txBody>
          <a:bodyPr/>
          <a:lstStyle/>
          <a:p>
            <a:endParaRPr lang="ru-RU"/>
          </a:p>
        </p:txBody>
      </p:sp>
      <p:sp>
        <p:nvSpPr>
          <p:cNvPr id="6" name="Slide Number Placeholder 5"/>
          <p:cNvSpPr>
            <a:spLocks noGrp="1" noEditPoints="1"/>
          </p:cNvSpPr>
          <p:nvPr>
            <p:ph type="sldNum" sz="quarter" idx="12"/>
          </p:nvPr>
        </p:nvSpPr>
        <p:spPr/>
        <p:txBody>
          <a:bodyPr/>
          <a:lstStyle/>
          <a:p>
            <a:fld id="{7E758516-968B-407C-B91D-D737626AED8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5" name="Footer Placeholder 4"/>
          <p:cNvSpPr>
            <a:spLocks noGrp="1" noEditPoints="1"/>
          </p:cNvSpPr>
          <p:nvPr>
            <p:ph type="ftr" sz="quarter" idx="11"/>
          </p:nvPr>
        </p:nvSpPr>
        <p:spPr/>
        <p:txBody>
          <a:bodyPr/>
          <a:lstStyle/>
          <a:p>
            <a:endParaRPr lang="ru-RU"/>
          </a:p>
        </p:txBody>
      </p:sp>
      <p:sp>
        <p:nvSpPr>
          <p:cNvPr id="6" name="Slide Number Placeholder 5"/>
          <p:cNvSpPr>
            <a:spLocks noGrp="1" noEditPoints="1"/>
          </p:cNvSpPr>
          <p:nvPr>
            <p:ph type="sldNum" sz="quarter" idx="12"/>
          </p:nvPr>
        </p:nvSpPr>
        <p:spPr/>
        <p:txBody>
          <a:bodyPr/>
          <a:lstStyle/>
          <a:p>
            <a:fld id="{7E758516-968B-407C-B91D-D737626AED88}" type="slidenum">
              <a:rPr lang="ru-RU" smtClean="0"/>
              <a:t>‹#›</a:t>
            </a:fld>
            <a:endParaRPr lang="ru-RU"/>
          </a:p>
        </p:txBody>
      </p:sp>
      <p:sp>
        <p:nvSpPr>
          <p:cNvPr id="8" name="Title 7"/>
          <p:cNvSpPr>
            <a:spLocks noGrp="1" noEditPoints="1"/>
          </p:cNvSpPr>
          <p:nvPr>
            <p:ph type="title"/>
          </p:nvPr>
        </p:nvSpPr>
        <p:spPr/>
        <p:txBody>
          <a:bodyPr/>
          <a:lstStyle/>
          <a:p>
            <a:r>
              <a:rPr lang="ru-RU" smtClean="0"/>
              <a:t>Образец заголовка</a:t>
            </a:r>
            <a:endParaRPr lang="en-US"/>
          </a:p>
        </p:txBody>
      </p:sp>
      <p:sp>
        <p:nvSpPr>
          <p:cNvPr id="10" name="Content Placeholder 9"/>
          <p:cNvSpPr>
            <a:spLocks noGrp="1" noEditPoints="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noEditPoints="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noEditPoints="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5" name="Footer Placeholder 4"/>
          <p:cNvSpPr>
            <a:spLocks noGrp="1" noEditPoints="1"/>
          </p:cNvSpPr>
          <p:nvPr>
            <p:ph type="ftr" sz="quarter" idx="11"/>
          </p:nvPr>
        </p:nvSpPr>
        <p:spPr/>
        <p:txBody>
          <a:bodyPr/>
          <a:lstStyle/>
          <a:p>
            <a:endParaRPr lang="ru-RU"/>
          </a:p>
        </p:txBody>
      </p:sp>
      <p:sp>
        <p:nvSpPr>
          <p:cNvPr id="6" name="Slide Number Placeholder 5"/>
          <p:cNvSpPr>
            <a:spLocks noGrp="1" noEditPoints="1"/>
          </p:cNvSpPr>
          <p:nvPr>
            <p:ph type="sldNum" sz="quarter" idx="12"/>
          </p:nvPr>
        </p:nvSpPr>
        <p:spPr/>
        <p:txBody>
          <a:bodyPr/>
          <a:lstStyle/>
          <a:p>
            <a:fld id="{7E758516-968B-407C-B91D-D737626AED8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6" name="Footer Placeholder 5"/>
          <p:cNvSpPr>
            <a:spLocks noGrp="1" noEditPoints="1"/>
          </p:cNvSpPr>
          <p:nvPr>
            <p:ph type="ftr" sz="quarter" idx="11"/>
          </p:nvPr>
        </p:nvSpPr>
        <p:spPr/>
        <p:txBody>
          <a:bodyPr/>
          <a:lstStyle/>
          <a:p>
            <a:endParaRPr lang="ru-RU"/>
          </a:p>
        </p:txBody>
      </p:sp>
      <p:sp>
        <p:nvSpPr>
          <p:cNvPr id="7" name="Slide Number Placeholder 6"/>
          <p:cNvSpPr>
            <a:spLocks noGrp="1" noEditPoints="1"/>
          </p:cNvSpPr>
          <p:nvPr>
            <p:ph type="sldNum" sz="quarter" idx="12"/>
          </p:nvPr>
        </p:nvSpPr>
        <p:spPr/>
        <p:txBody>
          <a:bodyPr/>
          <a:lstStyle/>
          <a:p>
            <a:fld id="{7E758516-968B-407C-B91D-D737626AED88}" type="slidenum">
              <a:rPr lang="ru-RU" smtClean="0"/>
              <a:t>‹#›</a:t>
            </a:fld>
            <a:endParaRPr lang="ru-RU"/>
          </a:p>
        </p:txBody>
      </p:sp>
      <p:sp>
        <p:nvSpPr>
          <p:cNvPr id="8" name="Title 7"/>
          <p:cNvSpPr>
            <a:spLocks noGrp="1" noEditPoints="1"/>
          </p:cNvSpPr>
          <p:nvPr>
            <p:ph type="title"/>
          </p:nvPr>
        </p:nvSpPr>
        <p:spPr/>
        <p:txBody>
          <a:bodyPr/>
          <a:lstStyle/>
          <a:p>
            <a:r>
              <a:rPr lang="ru-RU" smtClean="0"/>
              <a:t>Образец заголовка</a:t>
            </a:r>
            <a:endParaRPr lang="en-US"/>
          </a:p>
        </p:txBody>
      </p:sp>
      <p:sp>
        <p:nvSpPr>
          <p:cNvPr id="9" name="Content Placeholder 8"/>
          <p:cNvSpPr>
            <a:spLocks noGrp="1" noEditPoints="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noEditPoints="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noEditPoints="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noEditPoints="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noEditPoints="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noEditPoints="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8" name="Footer Placeholder 7"/>
          <p:cNvSpPr>
            <a:spLocks noGrp="1" noEditPoints="1"/>
          </p:cNvSpPr>
          <p:nvPr>
            <p:ph type="ftr" sz="quarter" idx="11"/>
          </p:nvPr>
        </p:nvSpPr>
        <p:spPr/>
        <p:txBody>
          <a:bodyPr/>
          <a:lstStyle/>
          <a:p>
            <a:endParaRPr lang="ru-RU"/>
          </a:p>
        </p:txBody>
      </p:sp>
      <p:sp>
        <p:nvSpPr>
          <p:cNvPr id="9" name="Slide Number Placeholder 8"/>
          <p:cNvSpPr>
            <a:spLocks noGrp="1" noEditPoints="1"/>
          </p:cNvSpPr>
          <p:nvPr>
            <p:ph type="sldNum" sz="quarter" idx="12"/>
          </p:nvPr>
        </p:nvSpPr>
        <p:spPr/>
        <p:txBody>
          <a:bodyPr/>
          <a:lstStyle/>
          <a:p>
            <a:fld id="{7E758516-968B-407C-B91D-D737626AED88}" type="slidenum">
              <a:rPr lang="ru-RU" smtClean="0"/>
              <a:t>‹#›</a:t>
            </a:fld>
            <a:endParaRPr lang="ru-RU"/>
          </a:p>
        </p:txBody>
      </p:sp>
      <p:sp>
        <p:nvSpPr>
          <p:cNvPr id="10" name="Title 9"/>
          <p:cNvSpPr>
            <a:spLocks noGrp="1" noEditPoints="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ru-RU" smtClean="0"/>
              <a:t>Образец заголовка</a:t>
            </a:r>
            <a:endParaRPr lang="en-US" dirty="0"/>
          </a:p>
        </p:txBody>
      </p:sp>
      <p:sp>
        <p:nvSpPr>
          <p:cNvPr id="3" name="Date Placeholder 2"/>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4" name="Footer Placeholder 3"/>
          <p:cNvSpPr>
            <a:spLocks noGrp="1" noEditPoints="1"/>
          </p:cNvSpPr>
          <p:nvPr>
            <p:ph type="ftr" sz="quarter" idx="11"/>
          </p:nvPr>
        </p:nvSpPr>
        <p:spPr/>
        <p:txBody>
          <a:bodyPr/>
          <a:lstStyle/>
          <a:p>
            <a:endParaRPr lang="ru-RU"/>
          </a:p>
        </p:txBody>
      </p:sp>
      <p:sp>
        <p:nvSpPr>
          <p:cNvPr id="5" name="Slide Number Placeholder 4"/>
          <p:cNvSpPr>
            <a:spLocks noGrp="1" noEditPoints="1"/>
          </p:cNvSpPr>
          <p:nvPr>
            <p:ph type="sldNum" sz="quarter" idx="12"/>
          </p:nvPr>
        </p:nvSpPr>
        <p:spPr/>
        <p:txBody>
          <a:bodyPr/>
          <a:lstStyle/>
          <a:p>
            <a:fld id="{7E758516-968B-407C-B91D-D737626AED8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3" name="Footer Placeholder 2"/>
          <p:cNvSpPr>
            <a:spLocks noGrp="1" noEditPoints="1"/>
          </p:cNvSpPr>
          <p:nvPr>
            <p:ph type="ftr" sz="quarter" idx="11"/>
          </p:nvPr>
        </p:nvSpPr>
        <p:spPr/>
        <p:txBody>
          <a:bodyPr/>
          <a:lstStyle/>
          <a:p>
            <a:endParaRPr lang="ru-RU"/>
          </a:p>
        </p:txBody>
      </p:sp>
      <p:sp>
        <p:nvSpPr>
          <p:cNvPr id="4" name="Slide Number Placeholder 3"/>
          <p:cNvSpPr>
            <a:spLocks noGrp="1" noEditPoints="1"/>
          </p:cNvSpPr>
          <p:nvPr>
            <p:ph type="sldNum" sz="quarter" idx="12"/>
          </p:nvPr>
        </p:nvSpPr>
        <p:spPr/>
        <p:txBody>
          <a:bodyPr/>
          <a:lstStyle/>
          <a:p>
            <a:fld id="{7E758516-968B-407C-B91D-D737626AED8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noEditPoints="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noEditPoints="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6" name="Footer Placeholder 5"/>
          <p:cNvSpPr>
            <a:spLocks noGrp="1" noEditPoints="1"/>
          </p:cNvSpPr>
          <p:nvPr>
            <p:ph type="ftr" sz="quarter" idx="11"/>
          </p:nvPr>
        </p:nvSpPr>
        <p:spPr/>
        <p:txBody>
          <a:bodyPr/>
          <a:lstStyle/>
          <a:p>
            <a:endParaRPr lang="ru-RU"/>
          </a:p>
        </p:txBody>
      </p:sp>
      <p:sp>
        <p:nvSpPr>
          <p:cNvPr id="7" name="Slide Number Placeholder 6"/>
          <p:cNvSpPr>
            <a:spLocks noGrp="1" noEditPoints="1"/>
          </p:cNvSpPr>
          <p:nvPr>
            <p:ph type="sldNum" sz="quarter" idx="12"/>
          </p:nvPr>
        </p:nvSpPr>
        <p:spPr/>
        <p:txBody>
          <a:bodyPr/>
          <a:lstStyle/>
          <a:p>
            <a:fld id="{7E758516-968B-407C-B91D-D737626AED88}"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noEditPoints="1"/>
          </p:cNvSpPr>
          <p:nvPr>
            <p:ph type="pic" idx="1"/>
          </p:nvPr>
        </p:nvSpPr>
        <p:spPr>
          <a:xfrm>
            <a:off x="4475175" y="1143000"/>
            <a:ext cx="4114800" cy="3127806"/>
          </a:xfr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smtClean="0"/>
              <a:t>Вставка рисунка</a:t>
            </a:r>
            <a:endParaRPr lang="en-US" dirty="0"/>
          </a:p>
        </p:txBody>
      </p:sp>
      <p:sp>
        <p:nvSpPr>
          <p:cNvPr id="4" name="Text Placeholder 3"/>
          <p:cNvSpPr>
            <a:spLocks noGrp="1" noEditPoints="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noEditPoints="1"/>
          </p:cNvSpPr>
          <p:nvPr>
            <p:ph type="dt" sz="half" idx="10"/>
          </p:nvPr>
        </p:nvSpPr>
        <p:spPr/>
        <p:txBody>
          <a:bodyPr/>
          <a:lstStyle/>
          <a:p>
            <a:fld id="{ADF33FB0-8A4A-46AF-A5FE-216A757B658F}" type="datetimeFigureOut">
              <a:rPr lang="ru-RU" smtClean="0"/>
              <a:t>19.04.2021</a:t>
            </a:fld>
            <a:endParaRPr lang="ru-RU"/>
          </a:p>
        </p:txBody>
      </p:sp>
      <p:sp>
        <p:nvSpPr>
          <p:cNvPr id="6" name="Footer Placeholder 5"/>
          <p:cNvSpPr>
            <a:spLocks noGrp="1" noEditPoints="1"/>
          </p:cNvSpPr>
          <p:nvPr>
            <p:ph type="ftr" sz="quarter" idx="11"/>
          </p:nvPr>
        </p:nvSpPr>
        <p:spPr/>
        <p:txBody>
          <a:bodyPr/>
          <a:lstStyle/>
          <a:p>
            <a:endParaRPr lang="ru-RU"/>
          </a:p>
        </p:txBody>
      </p:sp>
      <p:sp>
        <p:nvSpPr>
          <p:cNvPr id="7" name="Slide Number Placeholder 6"/>
          <p:cNvSpPr>
            <a:spLocks noGrp="1" noEditPoints="1"/>
          </p:cNvSpPr>
          <p:nvPr>
            <p:ph type="sldNum" sz="quarter" idx="12"/>
          </p:nvPr>
        </p:nvSpPr>
        <p:spPr/>
        <p:txBody>
          <a:bodyPr/>
          <a:lstStyle/>
          <a:p>
            <a:fld id="{7E758516-968B-407C-B91D-D737626AED88}" type="slidenum">
              <a:rPr lang="ru-RU" smtClean="0"/>
              <a:t>‹#›</a:t>
            </a:fld>
            <a:endParaRPr lang="ru-RU"/>
          </a:p>
        </p:txBody>
      </p:sp>
      <p:sp>
        <p:nvSpPr>
          <p:cNvPr id="2" name="Title 1"/>
          <p:cNvSpPr>
            <a:spLocks noGrp="1" noEditPoints="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noEditPoints="1"/>
          </p:cNvSpPr>
          <p:nvPr>
            <p:ph type="title"/>
          </p:nvPr>
        </p:nvSpPr>
        <p:spPr>
          <a:xfrm>
            <a:off x="1793289" y="4372168"/>
            <a:ext cx="6512511" cy="1143000"/>
          </a:xfrm>
          <a:prstGeom prst="rect">
            <a:avLst/>
          </a:prstGeom>
          <a:effectLst/>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noEditPoints="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noEditPoints="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DF33FB0-8A4A-46AF-A5FE-216A757B658F}" type="datetimeFigureOut">
              <a:rPr lang="ru-RU" smtClean="0"/>
              <a:t>19.04.2021</a:t>
            </a:fld>
            <a:endParaRPr lang="ru-RU"/>
          </a:p>
        </p:txBody>
      </p:sp>
      <p:sp>
        <p:nvSpPr>
          <p:cNvPr id="5" name="Footer Placeholder 4"/>
          <p:cNvSpPr>
            <a:spLocks noGrp="1" noEditPoints="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noEditPoints="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E758516-968B-407C-B91D-D737626AED8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5.jpe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980728"/>
            <a:ext cx="8200028" cy="39703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i="1" spc="50" dirty="0" smtClean="0">
                <a:ln w="11430">
                  <a:solidFill>
                    <a:schemeClr val="bg2">
                      <a:lumMod val="50000"/>
                    </a:schemeClr>
                  </a:solidFill>
                </a:ln>
                <a:solidFill>
                  <a:schemeClr val="tx2">
                    <a:lumMod val="60000"/>
                    <a:lumOff val="4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Каталог малоизвестных памятников военной истории в районе </a:t>
            </a:r>
          </a:p>
          <a:p>
            <a:pPr algn="ctr"/>
            <a:r>
              <a:rPr lang="ru-RU" sz="3600" b="1" i="1" spc="50" dirty="0">
                <a:ln w="11430">
                  <a:solidFill>
                    <a:schemeClr val="bg2">
                      <a:lumMod val="50000"/>
                    </a:schemeClr>
                  </a:solidFill>
                </a:ln>
                <a:solidFill>
                  <a:schemeClr val="tx2">
                    <a:lumMod val="60000"/>
                    <a:lumOff val="4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г</a:t>
            </a:r>
            <a:r>
              <a:rPr lang="ru-RU" sz="3600" b="1" i="1" spc="50" dirty="0" smtClean="0">
                <a:ln w="11430">
                  <a:solidFill>
                    <a:schemeClr val="bg2">
                      <a:lumMod val="50000"/>
                    </a:schemeClr>
                  </a:solidFill>
                </a:ln>
                <a:solidFill>
                  <a:schemeClr val="tx2">
                    <a:lumMod val="60000"/>
                    <a:lumOff val="4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осударственного учреждения образования</a:t>
            </a:r>
          </a:p>
          <a:p>
            <a:pPr algn="ctr"/>
            <a:r>
              <a:rPr lang="ru-RU" sz="3600" b="1" i="1" spc="50" dirty="0" smtClean="0">
                <a:ln w="11430">
                  <a:solidFill>
                    <a:schemeClr val="bg2">
                      <a:lumMod val="50000"/>
                    </a:schemeClr>
                  </a:solidFill>
                </a:ln>
                <a:solidFill>
                  <a:schemeClr val="tx2">
                    <a:lumMod val="60000"/>
                    <a:lumOff val="4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«Учебно-педагогический комплекс </a:t>
            </a:r>
          </a:p>
          <a:p>
            <a:pPr algn="ctr"/>
            <a:r>
              <a:rPr lang="ru-RU" sz="3600" b="1" i="1" spc="50" dirty="0" smtClean="0">
                <a:ln w="11430">
                  <a:solidFill>
                    <a:schemeClr val="bg2">
                      <a:lumMod val="50000"/>
                    </a:schemeClr>
                  </a:solidFill>
                </a:ln>
                <a:solidFill>
                  <a:schemeClr val="tx2">
                    <a:lumMod val="60000"/>
                    <a:lumOff val="4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детский сад – средняя школа №12 </a:t>
            </a:r>
          </a:p>
          <a:p>
            <a:pPr algn="ctr"/>
            <a:r>
              <a:rPr lang="ru-RU" sz="3600" b="1" i="1" spc="50" dirty="0" smtClean="0">
                <a:ln w="11430">
                  <a:solidFill>
                    <a:schemeClr val="bg2">
                      <a:lumMod val="50000"/>
                    </a:schemeClr>
                  </a:solidFill>
                </a:ln>
                <a:solidFill>
                  <a:schemeClr val="tx2">
                    <a:lumMod val="60000"/>
                    <a:lumOff val="4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г. Могилева»</a:t>
            </a:r>
            <a:endParaRPr lang="ru-RU" sz="3600" b="1" i="1" spc="50" dirty="0">
              <a:ln w="11430">
                <a:solidFill>
                  <a:schemeClr val="bg2">
                    <a:lumMod val="50000"/>
                  </a:schemeClr>
                </a:solidFill>
              </a:ln>
              <a:solidFill>
                <a:schemeClr val="tx2">
                  <a:lumMod val="60000"/>
                  <a:lumOff val="40000"/>
                </a:schemeClr>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 name="TextBox 1"/>
          <p:cNvSpPr txBox="1"/>
          <p:nvPr/>
        </p:nvSpPr>
        <p:spPr>
          <a:xfrm>
            <a:off x="5148064" y="5517232"/>
            <a:ext cx="2919838" cy="861774"/>
          </a:xfrm>
          <a:prstGeom prst="rect">
            <a:avLst/>
          </a:prstGeom>
          <a:noFill/>
        </p:spPr>
        <p:txBody>
          <a:bodyPr wrap="none" rtlCol="0">
            <a:spAutoFit/>
          </a:bodyPr>
          <a:lstStyle/>
          <a:p>
            <a:r>
              <a:rPr lang="ru-RU" sz="1600" i="1" dirty="0" smtClean="0">
                <a:latin typeface="Times New Roman" pitchFamily="18" charset="0"/>
                <a:cs typeface="Times New Roman" pitchFamily="18" charset="0"/>
              </a:rPr>
              <a:t>Автор:</a:t>
            </a:r>
          </a:p>
          <a:p>
            <a:r>
              <a:rPr lang="ru-RU" sz="1600" i="1" dirty="0" smtClean="0">
                <a:latin typeface="Times New Roman" pitchFamily="18" charset="0"/>
                <a:cs typeface="Times New Roman" pitchFamily="18" charset="0"/>
              </a:rPr>
              <a:t>Новикова Галина Дмитриевна, </a:t>
            </a:r>
          </a:p>
          <a:p>
            <a:r>
              <a:rPr lang="ru-RU" sz="1600" i="1" dirty="0" smtClean="0">
                <a:latin typeface="Times New Roman" pitchFamily="18" charset="0"/>
                <a:cs typeface="Times New Roman" pitchFamily="18" charset="0"/>
              </a:rPr>
              <a:t>учитель истории</a:t>
            </a:r>
            <a:endParaRPr lang="ru-RU"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1907061189"/>
      </p:ext>
    </p:extLst>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rcRect/>
          <a:stretch>
            <a:fillRect/>
          </a:stretch>
        </p:blipFill>
        <p:spPr>
          <a:xfrm>
            <a:off x="179512" y="188640"/>
            <a:ext cx="2627023" cy="3502697"/>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4"/>
          <a:srcRect t="22870" b="22177"/>
          <a:stretch/>
        </p:blipFill>
        <p:spPr>
          <a:xfrm>
            <a:off x="179512" y="3944869"/>
            <a:ext cx="3495806" cy="2561420"/>
          </a:xfrm>
          <a:prstGeom prst="rect">
            <a:avLst/>
          </a:prstGeom>
          <a:ln>
            <a:noFill/>
          </a:ln>
          <a:effectLst>
            <a:outerShdw blurRad="292100" dist="139700" dir="2700000" algn="tl" rotWithShape="0">
              <a:srgbClr val="333333">
                <a:alpha val="65000"/>
              </a:srgbClr>
            </a:outerShdw>
          </a:effectLst>
        </p:spPr>
      </p:pic>
      <p:sp>
        <p:nvSpPr>
          <p:cNvPr id="5" name="Скругленный прямоугольник 4">
            <a:hlinkClick r:id="rId5" action="ppaction://hlinksldjump"/>
          </p:cNvPr>
          <p:cNvSpPr/>
          <p:nvPr/>
        </p:nvSpPr>
        <p:spPr>
          <a:xfrm>
            <a:off x="7740352" y="6309296"/>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К схеме</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Скругленный прямоугольник 5">
            <a:hlinkClick r:id="rId6" action="ppaction://hlinksldjump"/>
          </p:cNvPr>
          <p:cNvSpPr/>
          <p:nvPr/>
        </p:nvSpPr>
        <p:spPr>
          <a:xfrm>
            <a:off x="6282120" y="6309368"/>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Назад</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3779912" y="332656"/>
            <a:ext cx="5040560" cy="5755422"/>
          </a:xfrm>
          <a:prstGeom prst="rect">
            <a:avLst/>
          </a:prstGeom>
        </p:spPr>
        <p:txBody>
          <a:bodyPr wrap="square">
            <a:spAutoFit/>
          </a:bodyPr>
          <a:lstStyle/>
          <a:p>
            <a:pPr indent="450850" algn="just"/>
            <a:r>
              <a:rPr lang="ru-RU" sz="1600" dirty="0">
                <a:latin typeface="Times New Roman" pitchFamily="18" charset="0"/>
                <a:cs typeface="Times New Roman" pitchFamily="18" charset="0"/>
              </a:rPr>
              <a:t>Оценка современного состояния памятника </a:t>
            </a:r>
            <a:r>
              <a:rPr lang="ru-RU" sz="1600" dirty="0" smtClean="0">
                <a:latin typeface="Times New Roman" pitchFamily="18" charset="0"/>
                <a:cs typeface="Times New Roman" pitchFamily="18" charset="0"/>
              </a:rPr>
              <a:t>в </a:t>
            </a:r>
            <a:r>
              <a:rPr lang="ru-RU" sz="1600" dirty="0">
                <a:latin typeface="Times New Roman" pitchFamily="18" charset="0"/>
                <a:cs typeface="Times New Roman" pitchFamily="18" charset="0"/>
              </a:rPr>
              <a:t>Печерском лесопарке, обелиска </a:t>
            </a:r>
            <a:r>
              <a:rPr lang="ru-RU" sz="1600" dirty="0">
                <a:solidFill>
                  <a:prstClr val="black"/>
                </a:solidFill>
                <a:latin typeface="Times New Roman" pitchFamily="18" charset="0"/>
                <a:cs typeface="Times New Roman" pitchFamily="18" charset="0"/>
              </a:rPr>
              <a:t>на территории 188-й гвардейской Новгородской </a:t>
            </a:r>
            <a:r>
              <a:rPr lang="ru-RU" sz="1600" dirty="0" smtClean="0">
                <a:solidFill>
                  <a:prstClr val="black"/>
                </a:solidFill>
                <a:latin typeface="Times New Roman" pitchFamily="18" charset="0"/>
                <a:cs typeface="Times New Roman" pitchFamily="18" charset="0"/>
              </a:rPr>
              <a:t>Краснознаменной </a:t>
            </a:r>
            <a:r>
              <a:rPr lang="ru-RU" sz="1600" dirty="0">
                <a:solidFill>
                  <a:prstClr val="black"/>
                </a:solidFill>
                <a:latin typeface="Times New Roman" pitchFamily="18" charset="0"/>
                <a:cs typeface="Times New Roman" pitchFamily="18" charset="0"/>
              </a:rPr>
              <a:t>орденов Суворова и Кутузова II степени инженерной </a:t>
            </a:r>
            <a:r>
              <a:rPr lang="ru-RU" sz="1600" dirty="0" smtClean="0">
                <a:solidFill>
                  <a:prstClr val="black"/>
                </a:solidFill>
                <a:latin typeface="Times New Roman" pitchFamily="18" charset="0"/>
                <a:cs typeface="Times New Roman" pitchFamily="18" charset="0"/>
              </a:rPr>
              <a:t>бригады показывает, что сохранности памятников должно уделяться больше внимания. </a:t>
            </a:r>
            <a:r>
              <a:rPr lang="ru-RU" sz="1600" dirty="0">
                <a:solidFill>
                  <a:prstClr val="black"/>
                </a:solidFill>
                <a:latin typeface="Times New Roman" pitchFamily="18" charset="0"/>
                <a:cs typeface="Times New Roman" pitchFamily="18" charset="0"/>
              </a:rPr>
              <a:t>Учащиеся могут сделать </a:t>
            </a:r>
            <a:r>
              <a:rPr lang="ru-RU" sz="1600" dirty="0" smtClean="0">
                <a:solidFill>
                  <a:prstClr val="black"/>
                </a:solidFill>
                <a:latin typeface="Times New Roman" pitchFamily="18" charset="0"/>
                <a:cs typeface="Times New Roman" pitchFamily="18" charset="0"/>
              </a:rPr>
              <a:t>косметическую уборку</a:t>
            </a:r>
            <a:r>
              <a:rPr lang="ru-RU" sz="1600" dirty="0">
                <a:solidFill>
                  <a:prstClr val="black"/>
                </a:solidFill>
                <a:latin typeface="Times New Roman" pitchFamily="18" charset="0"/>
                <a:cs typeface="Times New Roman" pitchFamily="18" charset="0"/>
              </a:rPr>
              <a:t>, </a:t>
            </a:r>
            <a:r>
              <a:rPr lang="ru-RU" sz="1600" dirty="0" smtClean="0">
                <a:solidFill>
                  <a:prstClr val="black"/>
                </a:solidFill>
                <a:latin typeface="Times New Roman" pitchFamily="18" charset="0"/>
                <a:cs typeface="Times New Roman" pitchFamily="18" charset="0"/>
              </a:rPr>
              <a:t>но </a:t>
            </a:r>
            <a:r>
              <a:rPr lang="ru-RU" sz="1600" dirty="0">
                <a:solidFill>
                  <a:prstClr val="black"/>
                </a:solidFill>
                <a:latin typeface="Times New Roman" pitchFamily="18" charset="0"/>
                <a:cs typeface="Times New Roman" pitchFamily="18" charset="0"/>
              </a:rPr>
              <a:t>реконструировать мы не сможем. </a:t>
            </a:r>
            <a:r>
              <a:rPr lang="ru-RU" sz="1600" dirty="0" smtClean="0">
                <a:solidFill>
                  <a:prstClr val="black"/>
                </a:solidFill>
                <a:latin typeface="Times New Roman" pitchFamily="18" charset="0"/>
                <a:cs typeface="Times New Roman" pitchFamily="18" charset="0"/>
              </a:rPr>
              <a:t>Хотелось бы выразить просьбу к администрации </a:t>
            </a:r>
            <a:r>
              <a:rPr lang="ru-RU" sz="1600" dirty="0">
                <a:solidFill>
                  <a:prstClr val="black"/>
                </a:solidFill>
                <a:latin typeface="Times New Roman" pitchFamily="18" charset="0"/>
                <a:cs typeface="Times New Roman" pitchFamily="18" charset="0"/>
              </a:rPr>
              <a:t>города, </a:t>
            </a:r>
            <a:r>
              <a:rPr lang="ru-RU" sz="1600" dirty="0" smtClean="0">
                <a:solidFill>
                  <a:prstClr val="black"/>
                </a:solidFill>
                <a:latin typeface="Times New Roman" pitchFamily="18" charset="0"/>
                <a:cs typeface="Times New Roman" pitchFamily="18" charset="0"/>
              </a:rPr>
              <a:t>общественным организациям оказать  </a:t>
            </a:r>
            <a:r>
              <a:rPr lang="ru-RU" sz="1600" dirty="0">
                <a:solidFill>
                  <a:prstClr val="black"/>
                </a:solidFill>
                <a:latin typeface="Times New Roman" pitchFamily="18" charset="0"/>
                <a:cs typeface="Times New Roman" pitchFamily="18" charset="0"/>
              </a:rPr>
              <a:t>финансовую </a:t>
            </a:r>
            <a:r>
              <a:rPr lang="ru-RU" sz="1600" dirty="0" smtClean="0">
                <a:solidFill>
                  <a:prstClr val="black"/>
                </a:solidFill>
                <a:latin typeface="Times New Roman" pitchFamily="18" charset="0"/>
                <a:cs typeface="Times New Roman" pitchFamily="18" charset="0"/>
              </a:rPr>
              <a:t>помощь в реконструкции памятника  </a:t>
            </a:r>
            <a:r>
              <a:rPr lang="ru-RU" sz="1600" dirty="0">
                <a:solidFill>
                  <a:prstClr val="black"/>
                </a:solidFill>
                <a:latin typeface="Times New Roman" pitchFamily="18" charset="0"/>
                <a:cs typeface="Times New Roman" pitchFamily="18" charset="0"/>
              </a:rPr>
              <a:t>на захоронении Погодина  в Печерском лесопарке, </a:t>
            </a:r>
            <a:r>
              <a:rPr lang="ru-RU" sz="1600" dirty="0" smtClean="0">
                <a:solidFill>
                  <a:prstClr val="black"/>
                </a:solidFill>
                <a:latin typeface="Times New Roman" pitchFamily="18" charset="0"/>
                <a:cs typeface="Times New Roman" pitchFamily="18" charset="0"/>
              </a:rPr>
              <a:t>обелиска  </a:t>
            </a:r>
            <a:r>
              <a:rPr lang="ru-RU" sz="1600" dirty="0">
                <a:solidFill>
                  <a:prstClr val="black"/>
                </a:solidFill>
                <a:latin typeface="Times New Roman" pitchFamily="18" charset="0"/>
                <a:cs typeface="Times New Roman" pitchFamily="18" charset="0"/>
              </a:rPr>
              <a:t>на территории 188-й гвардейской Новгородской </a:t>
            </a:r>
            <a:r>
              <a:rPr lang="ru-RU" sz="1600" dirty="0" smtClean="0">
                <a:solidFill>
                  <a:prstClr val="black"/>
                </a:solidFill>
                <a:latin typeface="Times New Roman" pitchFamily="18" charset="0"/>
                <a:cs typeface="Times New Roman" pitchFamily="18" charset="0"/>
              </a:rPr>
              <a:t>Краснознаменной </a:t>
            </a:r>
            <a:r>
              <a:rPr lang="ru-RU" sz="1600" dirty="0">
                <a:solidFill>
                  <a:prstClr val="black"/>
                </a:solidFill>
                <a:latin typeface="Times New Roman" pitchFamily="18" charset="0"/>
                <a:cs typeface="Times New Roman" pitchFamily="18" charset="0"/>
              </a:rPr>
              <a:t>орденов Суворова и Кутузова II степени инженерной </a:t>
            </a:r>
            <a:r>
              <a:rPr lang="ru-RU" sz="1600" dirty="0" smtClean="0">
                <a:solidFill>
                  <a:prstClr val="black"/>
                </a:solidFill>
                <a:latin typeface="Times New Roman" pitchFamily="18" charset="0"/>
                <a:cs typeface="Times New Roman" pitchFamily="18" charset="0"/>
              </a:rPr>
              <a:t>бригады. </a:t>
            </a:r>
            <a:r>
              <a:rPr lang="ru-RU" sz="1600" dirty="0">
                <a:solidFill>
                  <a:prstClr val="black"/>
                </a:solidFill>
                <a:latin typeface="Times New Roman" pitchFamily="18" charset="0"/>
                <a:cs typeface="Times New Roman" pitchFamily="18" charset="0"/>
              </a:rPr>
              <a:t>Время идет вперед, что-то разрушается, теряет свой вид, но значение этих объектов весьма значимо </a:t>
            </a:r>
            <a:r>
              <a:rPr lang="ru-RU" sz="1600" dirty="0" smtClean="0">
                <a:solidFill>
                  <a:prstClr val="black"/>
                </a:solidFill>
                <a:latin typeface="Times New Roman" pitchFamily="18" charset="0"/>
                <a:cs typeface="Times New Roman" pitchFamily="18" charset="0"/>
              </a:rPr>
              <a:t>как для нашего поколения, так и для будущего.</a:t>
            </a:r>
            <a:endParaRPr lang="ru-RU" sz="1600" dirty="0">
              <a:latin typeface="Times New Roman" pitchFamily="18" charset="0"/>
              <a:cs typeface="Times New Roman" pitchFamily="18" charset="0"/>
            </a:endParaRPr>
          </a:p>
          <a:p>
            <a:pPr indent="450850" algn="just"/>
            <a:r>
              <a:rPr lang="ru-RU" sz="1600" dirty="0">
                <a:latin typeface="Times New Roman" pitchFamily="18" charset="0"/>
                <a:cs typeface="Times New Roman" pitchFamily="18" charset="0"/>
              </a:rPr>
              <a:t>Воспитание всесторонне развитой гармоничной личности, воспитание чувства любви к Родине, воспитание сознательности и ответственности не только за свою жизнь, но и за судьбы других людей, за все, что нас окружает, что дорого нам, является главной задачей молодого поколения.  </a:t>
            </a:r>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l="2353" t="15674" r="7529" b="6250"/>
          <a:stretch/>
        </p:blipFill>
        <p:spPr bwMode="auto">
          <a:xfrm>
            <a:off x="312" y="476672"/>
            <a:ext cx="9143688" cy="4473507"/>
          </a:xfrm>
          <a:prstGeom prst="rect">
            <a:avLst/>
          </a:prstGeom>
          <a:noFill/>
          <a:ln>
            <a:noFill/>
          </a:ln>
        </p:spPr>
      </p:pic>
      <p:sp>
        <p:nvSpPr>
          <p:cNvPr id="7" name="TextBox 6"/>
          <p:cNvSpPr/>
          <p:nvPr/>
        </p:nvSpPr>
        <p:spPr>
          <a:xfrm>
            <a:off x="2915816" y="35913"/>
            <a:ext cx="3087705" cy="523220"/>
          </a:xfrm>
          <a:prstGeom prst="rect">
            <a:avLst/>
          </a:prstGeom>
          <a:noFill/>
        </p:spPr>
        <p:txBody>
          <a:bodyPr wrap="none" rtlCol="0">
            <a:spAutoFit/>
          </a:bodyPr>
          <a:lstStyle/>
          <a:p>
            <a:r>
              <a:rPr lang="ru-RU" sz="2800" b="1" dirty="0" smtClean="0">
                <a:effectLst>
                  <a:outerShdw blurRad="38100" dist="38100" dir="2700000" algn="tl">
                    <a:srgbClr val="000000">
                      <a:alpha val="43137"/>
                    </a:srgbClr>
                  </a:outerShdw>
                </a:effectLst>
              </a:rPr>
              <a:t>Схема маршрута</a:t>
            </a:r>
            <a:endParaRPr lang="ru-RU" sz="2800" b="1" dirty="0">
              <a:effectLst>
                <a:outerShdw blurRad="38100" dist="38100" dir="2700000" algn="tl">
                  <a:srgbClr val="000000">
                    <a:alpha val="43137"/>
                  </a:srgbClr>
                </a:outerShdw>
              </a:effectLst>
            </a:endParaRPr>
          </a:p>
        </p:txBody>
      </p:sp>
      <p:sp>
        <p:nvSpPr>
          <p:cNvPr id="2" name="TextBox 1"/>
          <p:cNvSpPr/>
          <p:nvPr/>
        </p:nvSpPr>
        <p:spPr>
          <a:xfrm>
            <a:off x="84764" y="4941168"/>
            <a:ext cx="8879724" cy="1169551"/>
          </a:xfrm>
          <a:prstGeom prst="rect">
            <a:avLst/>
          </a:prstGeom>
          <a:noFill/>
        </p:spPr>
        <p:txBody>
          <a:bodyPr wrap="square" rtlCol="0">
            <a:spAutoFit/>
          </a:bodyPr>
          <a:lstStyle/>
          <a:p>
            <a:pPr marL="6350" indent="-6350">
              <a:buFont typeface="+mj-lt"/>
              <a:buAutoNum type="arabicPeriod"/>
              <a:tabLst>
                <a:tab pos="174625" algn="l"/>
              </a:tabLst>
            </a:pPr>
            <a:r>
              <a:rPr lang="ru-RU" sz="1400" dirty="0" smtClean="0">
                <a:latin typeface="Times New Roman" pitchFamily="18" charset="0"/>
                <a:cs typeface="Times New Roman" pitchFamily="18" charset="0"/>
              </a:rPr>
              <a:t>Памятник </a:t>
            </a:r>
            <a:r>
              <a:rPr lang="ru-RU" sz="1400" dirty="0">
                <a:latin typeface="Times New Roman" pitchFamily="18" charset="0"/>
                <a:cs typeface="Times New Roman" pitchFamily="18" charset="0"/>
              </a:rPr>
              <a:t>пациентам  психиатрической больницы, замученным в годы Великой Отечественной войны.</a:t>
            </a:r>
          </a:p>
          <a:p>
            <a:pPr marL="6350" indent="-6350">
              <a:buFont typeface="+mj-lt"/>
              <a:buAutoNum type="arabicPeriod"/>
              <a:tabLst>
                <a:tab pos="174625" algn="l"/>
              </a:tabLst>
            </a:pPr>
            <a:r>
              <a:rPr lang="ru-RU" sz="1400" dirty="0" smtClean="0">
                <a:latin typeface="Times New Roman" pitchFamily="18" charset="0"/>
                <a:cs typeface="Times New Roman" pitchFamily="18" charset="0"/>
              </a:rPr>
              <a:t>Захоронение</a:t>
            </a:r>
            <a:r>
              <a:rPr lang="ru-RU" sz="1400" dirty="0">
                <a:latin typeface="Times New Roman" pitchFamily="18" charset="0"/>
                <a:cs typeface="Times New Roman" pitchFamily="18" charset="0"/>
              </a:rPr>
              <a:t>, находящееся на территории Печерского </a:t>
            </a:r>
            <a:r>
              <a:rPr lang="ru-RU" sz="1400" dirty="0" smtClean="0">
                <a:latin typeface="Times New Roman" pitchFamily="18" charset="0"/>
                <a:cs typeface="Times New Roman" pitchFamily="18" charset="0"/>
              </a:rPr>
              <a:t>лесопарка.</a:t>
            </a:r>
          </a:p>
          <a:p>
            <a:pPr marL="6350" indent="-6350">
              <a:buFont typeface="+mj-lt"/>
              <a:buAutoNum type="arabicPeriod"/>
              <a:tabLst>
                <a:tab pos="174625" algn="l"/>
              </a:tabLst>
            </a:pPr>
            <a:r>
              <a:rPr lang="ru-RU" sz="1400" dirty="0" smtClean="0">
                <a:latin typeface="Times New Roman" pitchFamily="18" charset="0"/>
                <a:cs typeface="Times New Roman" pitchFamily="18" charset="0"/>
              </a:rPr>
              <a:t>Памятник </a:t>
            </a:r>
            <a:r>
              <a:rPr lang="ru-RU" sz="1400" dirty="0">
                <a:latin typeface="Times New Roman" pitchFamily="18" charset="0"/>
                <a:cs typeface="Times New Roman" pitchFamily="18" charset="0"/>
              </a:rPr>
              <a:t>артиллеристам и саперам.</a:t>
            </a:r>
          </a:p>
          <a:p>
            <a:pPr marL="6350" indent="-6350">
              <a:buFont typeface="+mj-lt"/>
              <a:buAutoNum type="arabicPeriod"/>
              <a:tabLst>
                <a:tab pos="174625" algn="l"/>
              </a:tabLst>
            </a:pPr>
            <a:r>
              <a:rPr lang="ru-RU" sz="1400" dirty="0" smtClean="0">
                <a:latin typeface="Times New Roman" pitchFamily="18" charset="0"/>
                <a:cs typeface="Times New Roman" pitchFamily="18" charset="0"/>
              </a:rPr>
              <a:t>Обелиск и захоронение, находящиеся </a:t>
            </a:r>
            <a:r>
              <a:rPr lang="ru-RU" sz="1400" dirty="0">
                <a:latin typeface="Times New Roman" pitchFamily="18" charset="0"/>
                <a:cs typeface="Times New Roman" pitchFamily="18" charset="0"/>
              </a:rPr>
              <a:t>на территории 188-й гвардейской Новгородской Краснознаменной, орденов Суворова и Кутузова II степени инженерной бригады</a:t>
            </a:r>
            <a:r>
              <a:rPr lang="ru-RU"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p:txBody>
      </p:sp>
      <p:sp>
        <p:nvSpPr>
          <p:cNvPr id="9" name="Овал 8">
            <a:hlinkClick r:id="rId4" action="ppaction://hlinksldjump"/>
          </p:cNvPr>
          <p:cNvSpPr/>
          <p:nvPr/>
        </p:nvSpPr>
        <p:spPr>
          <a:xfrm>
            <a:off x="8100392" y="4437112"/>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dirty="0" smtClean="0"/>
              <a:t>1</a:t>
            </a:r>
            <a:endParaRPr lang="ru-RU" sz="1600" dirty="0"/>
          </a:p>
        </p:txBody>
      </p:sp>
      <p:sp>
        <p:nvSpPr>
          <p:cNvPr id="11" name="Овал 10">
            <a:hlinkClick r:id="rId5" action="ppaction://hlinksldjump"/>
          </p:cNvPr>
          <p:cNvSpPr/>
          <p:nvPr/>
        </p:nvSpPr>
        <p:spPr>
          <a:xfrm>
            <a:off x="8252792" y="3501008"/>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dirty="0"/>
              <a:t>2</a:t>
            </a:r>
          </a:p>
        </p:txBody>
      </p:sp>
      <p:sp>
        <p:nvSpPr>
          <p:cNvPr id="12" name="Овал 11">
            <a:hlinkClick r:id="rId6" action="ppaction://hlinksldjump"/>
          </p:cNvPr>
          <p:cNvSpPr/>
          <p:nvPr/>
        </p:nvSpPr>
        <p:spPr>
          <a:xfrm>
            <a:off x="3131840" y="1196752"/>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dirty="0"/>
              <a:t>3</a:t>
            </a:r>
          </a:p>
        </p:txBody>
      </p:sp>
      <p:sp>
        <p:nvSpPr>
          <p:cNvPr id="13" name="Овал 12">
            <a:hlinkClick r:id="rId7" action="ppaction://hlinksldjump"/>
          </p:cNvPr>
          <p:cNvSpPr/>
          <p:nvPr/>
        </p:nvSpPr>
        <p:spPr>
          <a:xfrm>
            <a:off x="107504" y="908720"/>
            <a:ext cx="216024" cy="2160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1600" dirty="0" smtClean="0"/>
              <a:t>4</a:t>
            </a:r>
            <a:endParaRPr lang="ru-RU" sz="1600" dirty="0"/>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a:hlinkClick r:id="rId3" action="ppaction://hlinksldjump"/>
          </p:cNvPr>
          <p:cNvSpPr/>
          <p:nvPr/>
        </p:nvSpPr>
        <p:spPr>
          <a:xfrm>
            <a:off x="7775842" y="6333468"/>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К схеме</a:t>
            </a:r>
            <a:endParaRPr lang="ru-RU"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47"/>
          <p:cNvPicPr/>
          <p:nvPr/>
        </p:nvPicPr>
        <p:blipFill>
          <a:blip r:embed="rId4"/>
          <a:srcRect/>
          <a:stretch>
            <a:fillRect/>
          </a:stretch>
        </p:blipFill>
        <p:spPr>
          <a:xfrm>
            <a:off x="5650954" y="303361"/>
            <a:ext cx="2377289" cy="3145813"/>
          </a:xfrm>
          <a:prstGeom prst="rect">
            <a:avLst/>
          </a:prstGeom>
          <a:ln>
            <a:noFill/>
          </a:ln>
          <a:effectLst>
            <a:outerShdw blurRad="292100" dist="139700" dir="2700000" algn="tl" rotWithShape="0">
              <a:srgbClr val="333333">
                <a:alpha val="65000"/>
              </a:srgbClr>
            </a:outerShdw>
          </a:effectLst>
        </p:spPr>
      </p:pic>
      <p:sp>
        <p:nvSpPr>
          <p:cNvPr id="4" name="TextBox 3"/>
          <p:cNvSpPr/>
          <p:nvPr/>
        </p:nvSpPr>
        <p:spPr>
          <a:xfrm>
            <a:off x="179513" y="132883"/>
            <a:ext cx="4608512" cy="6324808"/>
          </a:xfrm>
          <a:prstGeom prst="rect">
            <a:avLst/>
          </a:prstGeom>
          <a:noFill/>
        </p:spPr>
        <p:txBody>
          <a:bodyPr wrap="square" rtlCol="0">
            <a:spAutoFit/>
          </a:bodyPr>
          <a:lstStyle/>
          <a:p>
            <a:pPr algn="just"/>
            <a:r>
              <a:rPr lang="ru-RU" sz="1500" dirty="0">
                <a:latin typeface="Times New Roman" pitchFamily="18" charset="0"/>
                <a:cs typeface="Times New Roman" pitchFamily="18" charset="0"/>
              </a:rPr>
              <a:t>Памятник пациентам областной психиатрической больницы, убитым нацистами  в годы Второй мировой войны. Большое значение этот памятник имеет не только для жителей </a:t>
            </a:r>
            <a:r>
              <a:rPr lang="ru-RU" sz="1500" dirty="0" err="1">
                <a:latin typeface="Times New Roman" pitchFamily="18" charset="0"/>
                <a:cs typeface="Times New Roman" pitchFamily="18" charset="0"/>
              </a:rPr>
              <a:t>Могилёва</a:t>
            </a:r>
            <a:r>
              <a:rPr lang="ru-RU" sz="1500" dirty="0">
                <a:latin typeface="Times New Roman" pitchFamily="18" charset="0"/>
                <a:cs typeface="Times New Roman" pitchFamily="18" charset="0"/>
              </a:rPr>
              <a:t>, на самом деле инициаторами и даже спонсорами проекта стали немецкие врачи города Гейдельберг, где память погибших пациентов уже была увековечена.</a:t>
            </a:r>
          </a:p>
          <a:p>
            <a:pPr algn="just"/>
            <a:r>
              <a:rPr lang="ru-RU" sz="1500" dirty="0">
                <a:latin typeface="Times New Roman" pitchFamily="18" charset="0"/>
                <a:cs typeface="Times New Roman" pitchFamily="18" charset="0"/>
              </a:rPr>
              <a:t>Сегодня ещё стоит тот корпус Могилёвской больницы, где </a:t>
            </a:r>
            <a:r>
              <a:rPr lang="ru-RU" sz="1500" dirty="0" smtClean="0">
                <a:latin typeface="Times New Roman" pitchFamily="18" charset="0"/>
                <a:cs typeface="Times New Roman" pitchFamily="18" charset="0"/>
              </a:rPr>
              <a:t>в </a:t>
            </a:r>
            <a:r>
              <a:rPr lang="ru-RU" sz="1500" dirty="0">
                <a:latin typeface="Times New Roman" pitchFamily="18" charset="0"/>
                <a:cs typeface="Times New Roman" pitchFamily="18" charset="0"/>
              </a:rPr>
              <a:t>1941 - 1942 гг. около 1500 пациентов, медперсонала и врачей медучреждения нацисты отправили в </a:t>
            </a:r>
            <a:r>
              <a:rPr lang="ru-RU" sz="1500" dirty="0" smtClean="0">
                <a:latin typeface="Times New Roman" pitchFamily="18" charset="0"/>
                <a:cs typeface="Times New Roman" pitchFamily="18" charset="0"/>
              </a:rPr>
              <a:t>«экспресс-душегубке».  </a:t>
            </a:r>
            <a:r>
              <a:rPr lang="ru-RU" sz="1500" dirty="0">
                <a:latin typeface="Times New Roman" pitchFamily="18" charset="0"/>
                <a:cs typeface="Times New Roman" pitchFamily="18" charset="0"/>
              </a:rPr>
              <a:t>Именно под окнами этого злосчастного места (11-е отделение Могилёвской психиатрической больницы) и установлен  в 2009 году памятник работы могилевского скульптора Александра </a:t>
            </a:r>
            <a:r>
              <a:rPr lang="ru-RU" sz="1500" dirty="0" err="1">
                <a:latin typeface="Times New Roman" pitchFamily="18" charset="0"/>
                <a:cs typeface="Times New Roman" pitchFamily="18" charset="0"/>
              </a:rPr>
              <a:t>Минькова</a:t>
            </a:r>
            <a:r>
              <a:rPr lang="ru-RU" sz="1500" dirty="0">
                <a:latin typeface="Times New Roman" pitchFamily="18" charset="0"/>
                <a:cs typeface="Times New Roman" pitchFamily="18" charset="0"/>
              </a:rPr>
              <a:t>. Скульптура представляет собой двухметровую плиту из чёрного карельского гранита, внутри которой высечена человеческая фигура. Обречённый на смерть тянется к свету в окне.</a:t>
            </a:r>
          </a:p>
          <a:p>
            <a:pPr algn="just"/>
            <a:r>
              <a:rPr lang="ru-RU" sz="1500" dirty="0">
                <a:latin typeface="Times New Roman" pitchFamily="18" charset="0"/>
                <a:cs typeface="Times New Roman" pitchFamily="18" charset="0"/>
              </a:rPr>
              <a:t>Газовые камеры, наподобие той, что действовала в Могилёвской психиатрической больнице в 1941 году, существовали и в самой Германии. Процесс умерщвления людей в таких камерах условно называли «Т4». Учёным </a:t>
            </a:r>
            <a:r>
              <a:rPr lang="ru-RU" sz="1500" dirty="0" err="1">
                <a:latin typeface="Times New Roman" pitchFamily="18" charset="0"/>
                <a:cs typeface="Times New Roman" pitchFamily="18" charset="0"/>
              </a:rPr>
              <a:t>Герритом</a:t>
            </a:r>
            <a:r>
              <a:rPr lang="ru-RU" sz="1500" dirty="0">
                <a:latin typeface="Times New Roman" pitchFamily="18" charset="0"/>
                <a:cs typeface="Times New Roman" pitchFamily="18" charset="0"/>
              </a:rPr>
              <a:t> </a:t>
            </a:r>
            <a:r>
              <a:rPr lang="ru-RU" sz="1500" dirty="0" err="1">
                <a:latin typeface="Times New Roman" pitchFamily="18" charset="0"/>
                <a:cs typeface="Times New Roman" pitchFamily="18" charset="0"/>
              </a:rPr>
              <a:t>Хойендорфом</a:t>
            </a:r>
            <a:r>
              <a:rPr lang="ru-RU" sz="1500" dirty="0">
                <a:latin typeface="Times New Roman" pitchFamily="18" charset="0"/>
                <a:cs typeface="Times New Roman" pitchFamily="18" charset="0"/>
              </a:rPr>
              <a:t> даже была найдена документальная хроника – 35 секунд киноплёнки, на которых пациенты психиатрической клиники заходят в газовую камеру</a:t>
            </a:r>
            <a:r>
              <a:rPr lang="ru-RU" sz="1500" dirty="0" smtClean="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8091" y="3861048"/>
            <a:ext cx="3959135" cy="222701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p:nvPr/>
        </p:nvSpPr>
        <p:spPr>
          <a:xfrm>
            <a:off x="113096" y="116632"/>
            <a:ext cx="8887256" cy="2862322"/>
          </a:xfrm>
          <a:custGeom>
            <a:avLst/>
            <a:gdLst/>
            <a:ahLst/>
            <a:cxnLst/>
            <a:rect l="l" t="t" r="r" b="b"/>
            <a:pathLst>
              <a:path w="4752528" h="6555641">
                <a:moveTo>
                  <a:pt x="0" y="0"/>
                </a:moveTo>
                <a:lnTo>
                  <a:pt x="4752528" y="0"/>
                </a:lnTo>
                <a:cubicBezTo>
                  <a:pt x="4752052" y="1071141"/>
                  <a:pt x="4751575" y="2183224"/>
                  <a:pt x="4751099" y="3254365"/>
                </a:cubicBezTo>
                <a:cubicBezTo>
                  <a:pt x="4751575" y="4354790"/>
                  <a:pt x="4752052" y="5455216"/>
                  <a:pt x="4752528" y="6555641"/>
                </a:cubicBezTo>
                <a:lnTo>
                  <a:pt x="0" y="6555641"/>
                </a:lnTo>
                <a:lnTo>
                  <a:pt x="0" y="0"/>
                </a:lnTo>
                <a:close/>
              </a:path>
            </a:pathLst>
          </a:custGeom>
          <a:noFill/>
        </p:spPr>
        <p:txBody>
          <a:bodyPr wrap="square" rtlCol="0">
            <a:spAutoFit/>
          </a:bodyPr>
          <a:lstStyle/>
          <a:p>
            <a:pPr algn="just"/>
            <a:r>
              <a:rPr lang="ru-RU" b="1" dirty="0">
                <a:latin typeface="Times New Roman" pitchFamily="18" charset="0"/>
                <a:cs typeface="Times New Roman" pitchFamily="18" charset="0"/>
              </a:rPr>
              <a:t>Захоронение, находящееся на территории Печерского лесопарка.</a:t>
            </a:r>
          </a:p>
          <a:p>
            <a:pPr algn="just"/>
            <a:r>
              <a:rPr lang="ru-RU" dirty="0">
                <a:latin typeface="Times New Roman" pitchFamily="18" charset="0"/>
                <a:cs typeface="Times New Roman" pitchFamily="18" charset="0"/>
              </a:rPr>
              <a:t>Размеры захоронения  ширина </a:t>
            </a:r>
            <a:r>
              <a:rPr lang="ru-RU" dirty="0" smtClean="0">
                <a:latin typeface="Times New Roman" pitchFamily="18" charset="0"/>
                <a:cs typeface="Times New Roman" pitchFamily="18" charset="0"/>
              </a:rPr>
              <a:t>- по </a:t>
            </a:r>
            <a:r>
              <a:rPr lang="ru-RU" dirty="0">
                <a:latin typeface="Times New Roman" pitchFamily="18" charset="0"/>
                <a:cs typeface="Times New Roman" pitchFamily="18" charset="0"/>
              </a:rPr>
              <a:t>2м., длина  - по 3м. Надгробие из бетонной плиты высотой 1,5м., ограждение металлическое, железобетонный обелиск.</a:t>
            </a:r>
          </a:p>
          <a:p>
            <a:pPr algn="just"/>
            <a:r>
              <a:rPr lang="ru-RU" dirty="0">
                <a:latin typeface="Times New Roman" pitchFamily="18" charset="0"/>
                <a:cs typeface="Times New Roman" pitchFamily="18" charset="0"/>
              </a:rPr>
              <a:t>Две рядом стоящие индивидуальные могилки. Здесь покоятся Новиков Т.Н. и Погодин И.П., захороненные 16 сентября 1941 года местными жителями. Сегодня весьма сложно найти свидетелей того времени. По рассказам старожилов кто-то донёс немцам о  раненом солдате. Военнослужащий  был схвачен и расстрелян,  расстрелян был и местный житель. Говорят, что за могилками ухаживали родственники, но это было ещё в 70-80-е годы. Учащиеся нашей школы ухаживают за захоронениями, красят, чистят ограды, убирают листву. В праздничные дни приносят цветы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3"/>
          <a:srcRect l="7463" r="11342"/>
          <a:stretch/>
        </p:blipFill>
        <p:spPr>
          <a:xfrm>
            <a:off x="539552" y="3001212"/>
            <a:ext cx="5270750" cy="3651496"/>
          </a:xfrm>
          <a:prstGeom prst="rect">
            <a:avLst/>
          </a:prstGeom>
          <a:ln>
            <a:noFill/>
          </a:ln>
          <a:effectLst>
            <a:outerShdw blurRad="292100" dist="139700" dir="2700000" algn="tl" rotWithShape="0">
              <a:srgbClr val="333333">
                <a:alpha val="65000"/>
              </a:srgbClr>
            </a:outerShdw>
          </a:effectLst>
        </p:spPr>
      </p:pic>
      <p:sp>
        <p:nvSpPr>
          <p:cNvPr id="5" name="Скругленный прямоугольник 4">
            <a:hlinkClick r:id="rId4" action="ppaction://hlinksldjump"/>
          </p:cNvPr>
          <p:cNvSpPr/>
          <p:nvPr/>
        </p:nvSpPr>
        <p:spPr>
          <a:xfrm>
            <a:off x="7740352" y="6309368"/>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Далее</a:t>
            </a:r>
            <a:endParaRPr lang="ru-RU"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l="30689" t="15831" r="31683" b="25733"/>
          <a:stretch/>
        </p:blipFill>
        <p:spPr>
          <a:xfrm>
            <a:off x="871247" y="4002681"/>
            <a:ext cx="2374711" cy="2074461"/>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4"/>
          <a:srcRect/>
          <a:stretch>
            <a:fillRect/>
          </a:stretch>
        </p:blipFill>
        <p:spPr>
          <a:xfrm>
            <a:off x="3779912" y="3424065"/>
            <a:ext cx="4740020" cy="2666261"/>
          </a:xfrm>
          <a:prstGeom prst="rect">
            <a:avLst/>
          </a:prstGeom>
          <a:ln>
            <a:noFill/>
          </a:ln>
          <a:effectLst>
            <a:outerShdw blurRad="292100" dist="139700" dir="2700000" algn="tl" rotWithShape="0">
              <a:srgbClr val="333333">
                <a:alpha val="65000"/>
              </a:srgbClr>
            </a:outerShdw>
          </a:effectLst>
        </p:spPr>
      </p:pic>
      <p:sp>
        <p:nvSpPr>
          <p:cNvPr id="4" name="Скругленный прямоугольник 3">
            <a:hlinkClick r:id="rId5" action="ppaction://hlinksldjump"/>
          </p:cNvPr>
          <p:cNvSpPr/>
          <p:nvPr/>
        </p:nvSpPr>
        <p:spPr>
          <a:xfrm>
            <a:off x="244230" y="6241462"/>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Назад</a:t>
            </a:r>
            <a:endParaRPr lang="ru-RU"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Скругленный прямоугольник 5">
            <a:hlinkClick r:id="rId6" action="ppaction://hlinksldjump"/>
          </p:cNvPr>
          <p:cNvSpPr/>
          <p:nvPr/>
        </p:nvSpPr>
        <p:spPr>
          <a:xfrm>
            <a:off x="1656630" y="6243533"/>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К схеме</a:t>
            </a:r>
            <a:endParaRPr lang="ru-RU"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Рисунок 6"/>
          <p:cNvPicPr>
            <a:picLocks noChangeAspect="1"/>
          </p:cNvPicPr>
          <p:nvPr/>
        </p:nvPicPr>
        <p:blipFill rotWithShape="1">
          <a:blip r:embed="rId7" cstate="print">
            <a:extLst>
              <a:ext uri="{28A0092B-C50C-407E-A947-70E740481C1C}">
                <a14:useLocalDpi xmlns:a14="http://schemas.microsoft.com/office/drawing/2010/main" val="0"/>
              </a:ext>
            </a:extLst>
          </a:blip>
          <a:srcRect t="20298"/>
          <a:stretch/>
        </p:blipFill>
        <p:spPr>
          <a:xfrm>
            <a:off x="811172" y="332656"/>
            <a:ext cx="2494859" cy="3535003"/>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2158" y="472725"/>
            <a:ext cx="4895528" cy="275373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a:hlinkClick r:id="rId3" action="ppaction://hlinksldjump"/>
          </p:cNvPr>
          <p:cNvSpPr/>
          <p:nvPr/>
        </p:nvSpPr>
        <p:spPr>
          <a:xfrm>
            <a:off x="7704488" y="6309368"/>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К схеме</a:t>
            </a:r>
            <a:endParaRPr lang="ru-RU"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p:nvPr/>
        </p:nvSpPr>
        <p:spPr>
          <a:xfrm>
            <a:off x="107504" y="116632"/>
            <a:ext cx="5184576" cy="6122347"/>
          </a:xfrm>
          <a:prstGeom prst="rect">
            <a:avLst/>
          </a:prstGeom>
          <a:noFill/>
        </p:spPr>
        <p:txBody>
          <a:bodyPr wrap="square" rtlCol="0">
            <a:spAutoFit/>
          </a:bodyPr>
          <a:lstStyle/>
          <a:p>
            <a:pPr algn="just"/>
            <a:r>
              <a:rPr lang="ru-RU" b="1" dirty="0">
                <a:latin typeface="Times New Roman" pitchFamily="18" charset="0"/>
                <a:cs typeface="Times New Roman" pitchFamily="18" charset="0"/>
              </a:rPr>
              <a:t>Памятник артиллеристам и сапёрам находится на территории 188-й гвардейской Новгородской Краснознаменной, орденов Суворова и Кутузова II степени инженерной бригады (воинской части №72471). </a:t>
            </a:r>
            <a:endParaRPr lang="ru-RU" b="1"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Установлен </a:t>
            </a:r>
            <a:r>
              <a:rPr lang="ru-RU" dirty="0">
                <a:latin typeface="Times New Roman" pitchFamily="18" charset="0"/>
                <a:cs typeface="Times New Roman" pitchFamily="18" charset="0"/>
              </a:rPr>
              <a:t>в 1964 в честь воинов, погибших в июне 1944 года при освобождении </a:t>
            </a:r>
            <a:r>
              <a:rPr lang="ru-RU" dirty="0" err="1">
                <a:latin typeface="Times New Roman" pitchFamily="18" charset="0"/>
                <a:cs typeface="Times New Roman" pitchFamily="18" charset="0"/>
              </a:rPr>
              <a:t>Могилёва</a:t>
            </a:r>
            <a:r>
              <a:rPr lang="ru-RU" dirty="0">
                <a:latin typeface="Times New Roman" pitchFamily="18" charset="0"/>
                <a:cs typeface="Times New Roman" pitchFamily="18" charset="0"/>
              </a:rPr>
              <a:t> от немецко-фашистских захватчиков. В связи с реконструкцией памятник перенесен с левого берега р. </a:t>
            </a:r>
            <a:r>
              <a:rPr lang="ru-RU" dirty="0" err="1">
                <a:latin typeface="Times New Roman" pitchFamily="18" charset="0"/>
                <a:cs typeface="Times New Roman" pitchFamily="18" charset="0"/>
              </a:rPr>
              <a:t>Дубровенки</a:t>
            </a:r>
            <a:r>
              <a:rPr lang="ru-RU" dirty="0">
                <a:latin typeface="Times New Roman" pitchFamily="18" charset="0"/>
                <a:cs typeface="Times New Roman" pitchFamily="18" charset="0"/>
              </a:rPr>
              <a:t>,  на правый  ближе к штабу части. Памятник состоит из 57-миллиметрового орудия на постаменте и скульптурной композиции — два сапёра и артиллерист.</a:t>
            </a:r>
          </a:p>
          <a:p>
            <a:pPr algn="just"/>
            <a:r>
              <a:rPr lang="ru-RU" dirty="0">
                <a:latin typeface="Times New Roman" pitchFamily="18" charset="0"/>
                <a:cs typeface="Times New Roman" pitchFamily="18" charset="0"/>
              </a:rPr>
              <a:t>27 июня 1944 войска 49-й и 50-й армий 2-го Белорусского фронта завершили в </a:t>
            </a:r>
            <a:r>
              <a:rPr lang="ru-RU" dirty="0" err="1">
                <a:latin typeface="Times New Roman" pitchFamily="18" charset="0"/>
                <a:cs typeface="Times New Roman" pitchFamily="18" charset="0"/>
              </a:rPr>
              <a:t>Могилёве</a:t>
            </a:r>
            <a:r>
              <a:rPr lang="ru-RU" dirty="0">
                <a:latin typeface="Times New Roman" pitchFamily="18" charset="0"/>
                <a:cs typeface="Times New Roman" pitchFamily="18" charset="0"/>
              </a:rPr>
              <a:t> окружение противника, который 6 раз контратаковал, пытаясь вырваться из кольца. Одна из контратак произошла в районе д. Пашкова, правее шоссе </a:t>
            </a:r>
            <a:r>
              <a:rPr lang="ru-RU" dirty="0" err="1">
                <a:latin typeface="Times New Roman" pitchFamily="18" charset="0"/>
                <a:cs typeface="Times New Roman" pitchFamily="18" charset="0"/>
              </a:rPr>
              <a:t>Могилёв</a:t>
            </a:r>
            <a:r>
              <a:rPr lang="ru-RU" dirty="0">
                <a:latin typeface="Times New Roman" pitchFamily="18" charset="0"/>
                <a:cs typeface="Times New Roman" pitchFamily="18" charset="0"/>
              </a:rPr>
              <a:t> — Минск. Советские воины — артиллеристы и сапёры — ценой своей жизни остановили гитлеровцев, вырвавшихся из окружения</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128887"/>
            <a:ext cx="2752344" cy="279501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3181735"/>
            <a:ext cx="3621281" cy="271596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p:nvPr/>
        </p:nvSpPr>
        <p:spPr>
          <a:xfrm>
            <a:off x="290573" y="332656"/>
            <a:ext cx="8388932" cy="5632311"/>
          </a:xfrm>
          <a:prstGeom prst="rect">
            <a:avLst/>
          </a:prstGeom>
          <a:noFill/>
        </p:spPr>
        <p:txBody>
          <a:bodyPr wrap="square" rtlCol="0">
            <a:spAutoFit/>
          </a:bodyPr>
          <a:lstStyle/>
          <a:p>
            <a:pPr lvl="0" algn="just">
              <a:tabLst>
                <a:tab pos="174625" algn="l"/>
              </a:tabLst>
            </a:pPr>
            <a:r>
              <a:rPr lang="ru-RU" sz="2000" b="1" dirty="0">
                <a:solidFill>
                  <a:prstClr val="black"/>
                </a:solidFill>
                <a:latin typeface="Times New Roman" pitchFamily="18" charset="0"/>
                <a:cs typeface="Times New Roman" pitchFamily="18" charset="0"/>
              </a:rPr>
              <a:t>Захоронение, находящееся на территории 188-й гвардейской Новгородской </a:t>
            </a:r>
            <a:r>
              <a:rPr lang="ru-RU" sz="2000" b="1" dirty="0" smtClean="0">
                <a:solidFill>
                  <a:prstClr val="black"/>
                </a:solidFill>
                <a:latin typeface="Times New Roman" pitchFamily="18" charset="0"/>
                <a:cs typeface="Times New Roman" pitchFamily="18" charset="0"/>
              </a:rPr>
              <a:t>Краснознаменной </a:t>
            </a:r>
            <a:r>
              <a:rPr lang="ru-RU" sz="2000" b="1" dirty="0">
                <a:solidFill>
                  <a:prstClr val="black"/>
                </a:solidFill>
                <a:latin typeface="Times New Roman" pitchFamily="18" charset="0"/>
                <a:cs typeface="Times New Roman" pitchFamily="18" charset="0"/>
              </a:rPr>
              <a:t>орденов Суворова и Кутузова II степени инженерной бригады. В память о массовом расстреле  поставлен обелиск.</a:t>
            </a:r>
          </a:p>
          <a:p>
            <a:pPr algn="just"/>
            <a:r>
              <a:rPr lang="ru-RU" sz="2000" dirty="0">
                <a:latin typeface="Times New Roman" pitchFamily="18" charset="0"/>
                <a:cs typeface="Times New Roman" pitchFamily="18" charset="0"/>
              </a:rPr>
              <a:t>Мы знаем о крупных  захоронениях в </a:t>
            </a:r>
            <a:r>
              <a:rPr lang="ru-RU" sz="2000" dirty="0" smtClean="0">
                <a:latin typeface="Times New Roman" pitchFamily="18" charset="0"/>
                <a:cs typeface="Times New Roman" pitchFamily="18" charset="0"/>
              </a:rPr>
              <a:t>Республике </a:t>
            </a:r>
            <a:r>
              <a:rPr lang="ru-RU" sz="2000" dirty="0">
                <a:latin typeface="Times New Roman" pitchFamily="18" charset="0"/>
                <a:cs typeface="Times New Roman" pitchFamily="18" charset="0"/>
              </a:rPr>
              <a:t>Беларусь, Европе, но нам мало известно о  массовых захоронениях, которые находятся рядом, что является большой ошибкой. Примером захоронения, ни в чём невинных мирных жителей  является захоронение массового уничтожения граждан в годы Великой Отечественной войны,  на территории воинской части 72471 города </a:t>
            </a:r>
            <a:r>
              <a:rPr lang="ru-RU" sz="2000" dirty="0" err="1">
                <a:latin typeface="Times New Roman" pitchFamily="18" charset="0"/>
                <a:cs typeface="Times New Roman" pitchFamily="18" charset="0"/>
              </a:rPr>
              <a:t>Могилёва</a:t>
            </a:r>
            <a:r>
              <a:rPr lang="ru-RU" sz="2000" dirty="0">
                <a:latin typeface="Times New Roman" pitchFamily="18" charset="0"/>
                <a:cs typeface="Times New Roman" pitchFamily="18" charset="0"/>
              </a:rPr>
              <a:t>. Здесь было расстреляно около 30 тысяч человек</a:t>
            </a:r>
            <a:r>
              <a:rPr lang="ru-RU" sz="2000" dirty="0" smtClean="0">
                <a:latin typeface="Times New Roman" pitchFamily="18" charset="0"/>
                <a:cs typeface="Times New Roman" pitchFamily="18" charset="0"/>
              </a:rPr>
              <a:t>.</a:t>
            </a:r>
            <a:r>
              <a:rPr lang="ru-RU" sz="2000" dirty="0">
                <a:latin typeface="Times New Roman" pitchFamily="18" charset="0"/>
                <a:cs typeface="Times New Roman" pitchFamily="18" charset="0"/>
              </a:rPr>
              <a:t> Доказательством являются воспоминания </a:t>
            </a:r>
            <a:r>
              <a:rPr lang="ru-RU" sz="2000" dirty="0" err="1" smtClean="0">
                <a:latin typeface="Times New Roman" pitchFamily="18" charset="0"/>
                <a:cs typeface="Times New Roman" pitchFamily="18" charset="0"/>
              </a:rPr>
              <a:t>могилевчанки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Бигдай</a:t>
            </a:r>
            <a:r>
              <a:rPr lang="ru-RU" sz="2000" dirty="0" smtClean="0">
                <a:latin typeface="Times New Roman" pitchFamily="18" charset="0"/>
                <a:cs typeface="Times New Roman" pitchFamily="18" charset="0"/>
              </a:rPr>
              <a:t> Веры Даниловны. </a:t>
            </a:r>
            <a:r>
              <a:rPr lang="ru-RU" sz="2000" dirty="0">
                <a:latin typeface="Times New Roman" pitchFamily="18" charset="0"/>
                <a:cs typeface="Times New Roman" pitchFamily="18" charset="0"/>
              </a:rPr>
              <a:t>А ведь  большая часть жителей  города </a:t>
            </a:r>
            <a:r>
              <a:rPr lang="ru-RU" sz="2000" dirty="0" err="1">
                <a:latin typeface="Times New Roman" pitchFamily="18" charset="0"/>
                <a:cs typeface="Times New Roman" pitchFamily="18" charset="0"/>
              </a:rPr>
              <a:t>Могилёва</a:t>
            </a:r>
            <a:r>
              <a:rPr lang="ru-RU" sz="2000" dirty="0">
                <a:latin typeface="Times New Roman" pitchFamily="18" charset="0"/>
                <a:cs typeface="Times New Roman" pitchFamily="18" charset="0"/>
              </a:rPr>
              <a:t>,  не знают об этой братской могиле как и о многих других.  Учащиеся класса военно-патриотической направленности «Учебно-педагогического комплекса детский сад средняя школа №12 г. Могилева» посетили вместе с военнослужащими воинской части 72471 захоронение массового уничтожения граждан в годы Великой Отечественной войны, благоустроили его.  </a:t>
            </a:r>
          </a:p>
        </p:txBody>
      </p:sp>
      <p:sp>
        <p:nvSpPr>
          <p:cNvPr id="4" name="Скругленный прямоугольник 3">
            <a:hlinkClick r:id="rId3" action="ppaction://hlinksldjump"/>
          </p:cNvPr>
          <p:cNvSpPr/>
          <p:nvPr/>
        </p:nvSpPr>
        <p:spPr>
          <a:xfrm>
            <a:off x="7704488" y="6309296"/>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Далее</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p:nvPr/>
        </p:nvSpPr>
        <p:spPr>
          <a:xfrm>
            <a:off x="107504" y="188640"/>
            <a:ext cx="8712968" cy="4247317"/>
          </a:xfrm>
          <a:prstGeom prst="rect">
            <a:avLst/>
          </a:prstGeom>
          <a:noFill/>
        </p:spPr>
        <p:txBody>
          <a:bodyPr wrap="square" rtlCol="0">
            <a:spAutoFit/>
          </a:bodyPr>
          <a:lstStyle/>
          <a:p>
            <a:pPr algn="ctr"/>
            <a:r>
              <a:rPr lang="ru-RU" b="1" dirty="0" err="1" smtClean="0">
                <a:latin typeface="Times New Roman" pitchFamily="18" charset="0"/>
                <a:cs typeface="Times New Roman" pitchFamily="18" charset="0"/>
              </a:rPr>
              <a:t>Бигдай</a:t>
            </a:r>
            <a:r>
              <a:rPr lang="ru-RU" b="1" dirty="0" smtClean="0">
                <a:latin typeface="Times New Roman" pitchFamily="18" charset="0"/>
                <a:cs typeface="Times New Roman" pitchFamily="18" charset="0"/>
              </a:rPr>
              <a:t> Вера Даниловна (1931-2002) – Расстрелы в Пашково</a:t>
            </a:r>
          </a:p>
          <a:p>
            <a:pPr algn="just"/>
            <a:r>
              <a:rPr lang="ru-RU" sz="1400" dirty="0" smtClean="0">
                <a:latin typeface="Times New Roman" pitchFamily="18" charset="0"/>
                <a:cs typeface="Times New Roman" pitchFamily="18" charset="0"/>
              </a:rPr>
              <a:t>«В </a:t>
            </a:r>
            <a:r>
              <a:rPr lang="ru-RU" sz="1400" dirty="0">
                <a:latin typeface="Times New Roman" pitchFamily="18" charset="0"/>
                <a:cs typeface="Times New Roman" pitchFamily="18" charset="0"/>
              </a:rPr>
              <a:t>1943 г. Я была свидетелем расстрела еврейских семе, коммунистов, пленных в поселке Пашково. Немцы, полицаи вывозили их к противотанковому рву, обнесенному изгородью из шпал, где-то всего в полукилометре от нашего поселка. Там сейчас стоит памятник. Трупы расстрелянных людей убийцы потом сжигали, чтобы освободить место для новых жертв. Мне тогда было 12 лет. Когда приезжал «черный ворон» вместе со старшей сестрой мы подползали к котловану. Сестра меня не пускала, боялась, а я вырывалась и убегала. Я думала «Вдруг кто-то остался в живых?» Мы слышали страшные вопли, плач детей. Особенно запомнился один пронзительный детский крик «Ой мамочка, ой Розочка!» Потом автоматные очереди, и все стихало до следующего приезда «Черного ворона». Убитых и раненых сваливали в яму, присыпали землей.</a:t>
            </a:r>
          </a:p>
          <a:p>
            <a:pPr algn="just"/>
            <a:r>
              <a:rPr lang="ru-RU" sz="1400" dirty="0">
                <a:latin typeface="Times New Roman" pitchFamily="18" charset="0"/>
                <a:cs typeface="Times New Roman" pitchFamily="18" charset="0"/>
              </a:rPr>
              <a:t>Расстрельная команда уединялась в здании гестапо. Там они напивались, а ночью жгли трупы. Трупы жгли, чтобы скрыть следы преступлений, чтобы скрыть, сколько людей </a:t>
            </a:r>
            <a:r>
              <a:rPr lang="ru-RU" sz="1400" dirty="0" smtClean="0">
                <a:latin typeface="Times New Roman" pitchFamily="18" charset="0"/>
                <a:cs typeface="Times New Roman" pitchFamily="18" charset="0"/>
              </a:rPr>
              <a:t>погубили.</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Это </a:t>
            </a:r>
            <a:r>
              <a:rPr lang="ru-RU" sz="1400" dirty="0">
                <a:latin typeface="Times New Roman" pitchFamily="18" charset="0"/>
                <a:cs typeface="Times New Roman" pitchFamily="18" charset="0"/>
              </a:rPr>
              <a:t>было уже после поражения фашистов под Сталинградом и </a:t>
            </a:r>
            <a:r>
              <a:rPr lang="ru-RU" sz="1400" dirty="0" smtClean="0">
                <a:latin typeface="Times New Roman" pitchFamily="18" charset="0"/>
                <a:cs typeface="Times New Roman" pitchFamily="18" charset="0"/>
              </a:rPr>
              <a:t>Москвой.</a:t>
            </a:r>
            <a:endParaRPr lang="ru-RU" sz="1400"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От </a:t>
            </a:r>
            <a:r>
              <a:rPr lang="ru-RU" sz="1400" dirty="0">
                <a:latin typeface="Times New Roman" pitchFamily="18" charset="0"/>
                <a:cs typeface="Times New Roman" pitchFamily="18" charset="0"/>
              </a:rPr>
              <a:t>едкого сизоватого дыма и запаха горелого мяса мы дома просто задыхались. Есть мы тогда не могли.</a:t>
            </a:r>
          </a:p>
          <a:p>
            <a:pPr algn="just"/>
            <a:r>
              <a:rPr lang="ru-RU" sz="1400" dirty="0">
                <a:latin typeface="Times New Roman" pitchFamily="18" charset="0"/>
                <a:cs typeface="Times New Roman" pitchFamily="18" charset="0"/>
              </a:rPr>
              <a:t>На расстрел привозили заключенных из концлагеря и гетто. Акции, которым мы с сестрой были свидетелями, начались где-то в сентябре 1943 г. И продолжались месяца два почти каждый день. Знаю, что людей привозили из Чаус, и из Шклова. Расстрелы были и в начале войны, но тайно, скрытно. Евреям, заключенным концлагеря объявляли, что их перевозят на другое место. Они надевали лучшую одежду и брали с собой все самое ценное. Здесь их заставляли раздеться. Забирали одежду и обувь. Кожаные голенища от сапог отсылали в Германию. Даже зубы выбивали, чтобы снять золотые </a:t>
            </a:r>
            <a:r>
              <a:rPr lang="ru-RU" sz="1400" dirty="0" smtClean="0">
                <a:latin typeface="Times New Roman" pitchFamily="18" charset="0"/>
                <a:cs typeface="Times New Roman" pitchFamily="18" charset="0"/>
              </a:rPr>
              <a:t>коронки…</a:t>
            </a:r>
            <a:endParaRPr lang="ru-RU" sz="1400" dirty="0">
              <a:latin typeface="Times New Roman" pitchFamily="18" charset="0"/>
              <a:cs typeface="Times New Roman" pitchFamily="18" charset="0"/>
            </a:endParaRPr>
          </a:p>
        </p:txBody>
      </p:sp>
      <p:sp>
        <p:nvSpPr>
          <p:cNvPr id="3" name="Скругленный прямоугольник 2">
            <a:hlinkClick r:id="rId3" action="ppaction://hlinksldjump"/>
          </p:cNvPr>
          <p:cNvSpPr/>
          <p:nvPr/>
        </p:nvSpPr>
        <p:spPr>
          <a:xfrm>
            <a:off x="6282120" y="6309368"/>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Назад</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кругленный прямоугольник 3">
            <a:hlinkClick r:id="rId4" action="ppaction://hlinksldjump"/>
          </p:cNvPr>
          <p:cNvSpPr/>
          <p:nvPr/>
        </p:nvSpPr>
        <p:spPr>
          <a:xfrm>
            <a:off x="7740352" y="6309368"/>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Далее</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p:cNvPicPr>
            <a:picLocks noChangeAspect="1"/>
          </p:cNvPicPr>
          <p:nvPr/>
        </p:nvPicPr>
        <p:blipFill>
          <a:blip r:embed="rId5"/>
          <a:srcRect t="17646" b="23842"/>
          <a:stretch/>
        </p:blipFill>
        <p:spPr>
          <a:xfrm>
            <a:off x="467544" y="4365104"/>
            <a:ext cx="2953257" cy="230402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5755422"/>
          </a:xfrm>
          <a:prstGeom prst="rect">
            <a:avLst/>
          </a:prstGeom>
        </p:spPr>
        <p:txBody>
          <a:bodyPr wrap="square">
            <a:spAutoFit/>
          </a:bodyPr>
          <a:lstStyle/>
          <a:p>
            <a:pPr algn="just"/>
            <a:r>
              <a:rPr lang="ru-RU" sz="1600" dirty="0">
                <a:latin typeface="Times New Roman" pitchFamily="18" charset="0"/>
                <a:cs typeface="Times New Roman" pitchFamily="18" charset="0"/>
              </a:rPr>
              <a:t>Там же в Пашково, 14 октября 1943 г. Был сожжен мой отец. В тот день одному партизану удалось спастись. Он был ранен в плечо, потерял сознание и вместе с убитыми был брошен в котлован. Когда трупы начали жечь, мужчина от боли пришел в себя. Пьяные гестаповцы его не заметили. Перед расстрелом, убийцы даже сняли с него одежду и сапоги и оставили в нижнем белье.</a:t>
            </a:r>
          </a:p>
          <a:p>
            <a:pPr algn="just"/>
            <a:r>
              <a:rPr lang="ru-RU" sz="1600" dirty="0">
                <a:latin typeface="Times New Roman" pitchFamily="18" charset="0"/>
                <a:cs typeface="Times New Roman" pitchFamily="18" charset="0"/>
              </a:rPr>
              <a:t>Однажды днем мы с сестрой по картофельному полю пробрались к месту расстрелов. Сестра меня удерживала, но я вырвалась прибежала к яме. Я увидела на земле детскую бутылочку с молоком и соской. Земля еще шевелилась. Мне показалось, что что-то возле меня так пролетело, «</a:t>
            </a:r>
            <a:r>
              <a:rPr lang="ru-RU" sz="1600" dirty="0" err="1">
                <a:latin typeface="Times New Roman" pitchFamily="18" charset="0"/>
                <a:cs typeface="Times New Roman" pitchFamily="18" charset="0"/>
              </a:rPr>
              <a:t>фью</a:t>
            </a:r>
            <a:r>
              <a:rPr lang="ru-RU" sz="1600" dirty="0">
                <a:latin typeface="Times New Roman" pitchFamily="18" charset="0"/>
                <a:cs typeface="Times New Roman" pitchFamily="18" charset="0"/>
              </a:rPr>
              <a:t>». Я подумала что это душа отца и упала в обморок. Ко рву не подходила. Рядом с траншеей был военный городок. Я зашла в здание солдатской столовой. У меня не было страха за свою жизнь, не понимала тогда, что если бы меня заметили, то обязательно бы убили как свидетельницу. На полу валялось множество серых книжечек. Я сразу не поняла, что это паспорта убитых людей. Тысячи паспортов. Я подняла и посмотрела несколько. В основном мне попадались документы евреев из Шклова. В большой соседней комнате весь пол был устлан отрезанными от новых хромовых сапог колодками, подошвами. Это было жутко. Я остолбенела и думала «Люди ли те, кто сделал это?»</a:t>
            </a:r>
          </a:p>
          <a:p>
            <a:pPr algn="just"/>
            <a:r>
              <a:rPr lang="ru-RU" sz="1600" dirty="0">
                <a:latin typeface="Times New Roman" pitchFamily="18" charset="0"/>
                <a:cs typeface="Times New Roman" pitchFamily="18" charset="0"/>
              </a:rPr>
              <a:t>В 60-х годах на суде в последнем слова </a:t>
            </a:r>
            <a:r>
              <a:rPr lang="ru-RU" sz="1600" dirty="0" err="1">
                <a:latin typeface="Times New Roman" pitchFamily="18" charset="0"/>
                <a:cs typeface="Times New Roman" pitchFamily="18" charset="0"/>
              </a:rPr>
              <a:t>Райх</a:t>
            </a:r>
            <a:r>
              <a:rPr lang="ru-RU" sz="1600" dirty="0">
                <a:latin typeface="Times New Roman" pitchFamily="18" charset="0"/>
                <a:cs typeface="Times New Roman" pitchFamily="18" charset="0"/>
              </a:rPr>
              <a:t>, немецкий офицер, родом с Поволжья, который допрашивал </a:t>
            </a:r>
            <a:r>
              <a:rPr lang="ru-RU" sz="1600" dirty="0" smtClean="0">
                <a:latin typeface="Times New Roman" pitchFamily="18" charset="0"/>
                <a:cs typeface="Times New Roman" pitchFamily="18" charset="0"/>
              </a:rPr>
              <a:t>мою </a:t>
            </a:r>
            <a:r>
              <a:rPr lang="ru-RU" sz="1600" dirty="0">
                <a:latin typeface="Times New Roman" pitchFamily="18" charset="0"/>
                <a:cs typeface="Times New Roman" pitchFamily="18" charset="0"/>
              </a:rPr>
              <a:t>сестру в гестапо, все признал, но просил, что бы месть не распространялась на его сыновей, что бы дети не отвечали за его преступления. Но ведь наши дети отвечали! Их убивали, сжигали. Убийцу приговорили к расстрелу.</a:t>
            </a:r>
          </a:p>
          <a:p>
            <a:pPr algn="just"/>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b="1" dirty="0">
                <a:latin typeface="Times New Roman" pitchFamily="18" charset="0"/>
                <a:cs typeface="Times New Roman" pitchFamily="18" charset="0"/>
              </a:rPr>
              <a:t>Из книги «История Могилевского Еврейства». Документы и люди. Книга вторая, часть вторая. С. 253-254.</a:t>
            </a:r>
            <a:endParaRPr lang="ru-RU" sz="1600" dirty="0">
              <a:latin typeface="Times New Roman" pitchFamily="18" charset="0"/>
              <a:cs typeface="Times New Roman" pitchFamily="18" charset="0"/>
            </a:endParaRPr>
          </a:p>
        </p:txBody>
      </p:sp>
      <p:sp>
        <p:nvSpPr>
          <p:cNvPr id="3" name="Скругленный прямоугольник 2">
            <a:hlinkClick r:id="rId3" action="ppaction://hlinksldjump"/>
          </p:cNvPr>
          <p:cNvSpPr/>
          <p:nvPr/>
        </p:nvSpPr>
        <p:spPr>
          <a:xfrm>
            <a:off x="6300192" y="6363657"/>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Назад</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кругленный прямоугольник 3">
            <a:hlinkClick r:id="rId4" action="ppaction://hlinksldjump"/>
          </p:cNvPr>
          <p:cNvSpPr/>
          <p:nvPr/>
        </p:nvSpPr>
        <p:spPr>
          <a:xfrm>
            <a:off x="7740352" y="6363657"/>
            <a:ext cx="1260000" cy="432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Далее</a:t>
            </a:r>
            <a:endParaRPr lang="ru-RU"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299</TotalTime>
  <Words>1396</Words>
  <Application>Microsoft Office PowerPoint</Application>
  <PresentationFormat>Экран (4:3)</PresentationFormat>
  <Paragraphs>61</Paragraphs>
  <Slides>10</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СШ-12</cp:lastModifiedBy>
  <cp:revision>30</cp:revision>
  <dcterms:created xsi:type="dcterms:W3CDTF">2019-04-16T09:14:51Z</dcterms:created>
  <dcterms:modified xsi:type="dcterms:W3CDTF">2021-04-19T08:09:19Z</dcterms:modified>
</cp:coreProperties>
</file>